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5AB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7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Tabelle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7"/>
    </mc:Choice>
    <mc:Fallback>
      <c:style val="17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Blatt1!$B$1</c:f>
              <c:strCache>
                <c:ptCount val="1"/>
                <c:pt idx="0">
                  <c:v>Lehrlingslohn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Blatt1!$A$2:$A$5</c:f>
              <c:strCache>
                <c:ptCount val="4"/>
                <c:pt idx="0">
                  <c:v>Lehrberuf1</c:v>
                </c:pt>
                <c:pt idx="1">
                  <c:v>Lehrberuf2</c:v>
                </c:pt>
                <c:pt idx="2">
                  <c:v>Lehrberuf3</c:v>
                </c:pt>
                <c:pt idx="3">
                  <c:v>Lehrberuf4</c:v>
                </c:pt>
              </c:strCache>
            </c:strRef>
          </c:cat>
          <c:val>
            <c:numRef>
              <c:f>Blatt1!$B$2:$B$5</c:f>
              <c:numCache>
                <c:formatCode>General</c:formatCode>
                <c:ptCount val="4"/>
                <c:pt idx="0">
                  <c:v>500.0</c:v>
                </c:pt>
                <c:pt idx="1">
                  <c:v>600.0</c:v>
                </c:pt>
                <c:pt idx="2">
                  <c:v>900.0</c:v>
                </c:pt>
                <c:pt idx="3">
                  <c:v>750.0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24584"/>
        <c:axId val="396587048"/>
      </c:barChart>
      <c:catAx>
        <c:axId val="2024584"/>
        <c:scaling>
          <c:orientation val="minMax"/>
        </c:scaling>
        <c:delete val="0"/>
        <c:axPos val="b"/>
        <c:majorTickMark val="out"/>
        <c:minorTickMark val="none"/>
        <c:tickLblPos val="nextTo"/>
        <c:crossAx val="396587048"/>
        <c:crosses val="autoZero"/>
        <c:auto val="1"/>
        <c:lblAlgn val="ctr"/>
        <c:lblOffset val="100"/>
        <c:noMultiLvlLbl val="0"/>
      </c:catAx>
      <c:valAx>
        <c:axId val="396587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245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3">
        <a:lumMod val="20000"/>
        <a:lumOff val="80000"/>
      </a:schemeClr>
    </a:solidFill>
  </c:spPr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49B20C-DE5B-B146-94CD-BEE98873DC21}" type="doc">
      <dgm:prSet loTypeId="urn:microsoft.com/office/officeart/2005/8/layout/orgChart1" loCatId="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de-DE"/>
        </a:p>
      </dgm:t>
    </dgm:pt>
    <dgm:pt modelId="{3206941E-25C2-DB45-9182-C8BF3EBB583B}">
      <dgm:prSet phldrT="[Text]"/>
      <dgm:spPr/>
      <dgm:t>
        <a:bodyPr/>
        <a:lstStyle/>
        <a:p>
          <a:r>
            <a:rPr lang="de-DE" dirty="0" smtClean="0"/>
            <a:t>OSREMA</a:t>
          </a:r>
          <a:endParaRPr lang="de-DE" dirty="0"/>
        </a:p>
      </dgm:t>
    </dgm:pt>
    <dgm:pt modelId="{F1FF0D3C-4D99-D048-AFFB-8F8089BA2F5B}" type="parTrans" cxnId="{2F8F64D9-9CC6-6F46-B36B-F2367F2BA7CA}">
      <dgm:prSet/>
      <dgm:spPr/>
      <dgm:t>
        <a:bodyPr/>
        <a:lstStyle/>
        <a:p>
          <a:endParaRPr lang="de-DE"/>
        </a:p>
      </dgm:t>
    </dgm:pt>
    <dgm:pt modelId="{0F4F834F-0E34-EF4F-814A-FEB72906B0AB}" type="sibTrans" cxnId="{2F8F64D9-9CC6-6F46-B36B-F2367F2BA7CA}">
      <dgm:prSet/>
      <dgm:spPr/>
      <dgm:t>
        <a:bodyPr/>
        <a:lstStyle/>
        <a:p>
          <a:endParaRPr lang="de-DE"/>
        </a:p>
      </dgm:t>
    </dgm:pt>
    <dgm:pt modelId="{BA803755-D5B0-C44D-8658-7112B3D05F98}">
      <dgm:prSet phldrT="[Text]"/>
      <dgm:spPr/>
      <dgm:t>
        <a:bodyPr/>
        <a:lstStyle/>
        <a:p>
          <a:r>
            <a:rPr lang="de-DE" dirty="0" smtClean="0"/>
            <a:t>2. Klassen</a:t>
          </a:r>
          <a:endParaRPr lang="de-DE" dirty="0"/>
        </a:p>
      </dgm:t>
    </dgm:pt>
    <dgm:pt modelId="{EFA0EE06-FBBE-3E4A-AA7F-07E1978433BD}" type="parTrans" cxnId="{34EF1F5E-1205-D04D-9CA9-3BCF29BBA3DF}">
      <dgm:prSet/>
      <dgm:spPr/>
      <dgm:t>
        <a:bodyPr/>
        <a:lstStyle/>
        <a:p>
          <a:endParaRPr lang="de-DE"/>
        </a:p>
      </dgm:t>
    </dgm:pt>
    <dgm:pt modelId="{3A24E2AC-7888-DC4F-9504-81B004FD59CE}" type="sibTrans" cxnId="{34EF1F5E-1205-D04D-9CA9-3BCF29BBA3DF}">
      <dgm:prSet/>
      <dgm:spPr/>
      <dgm:t>
        <a:bodyPr/>
        <a:lstStyle/>
        <a:p>
          <a:endParaRPr lang="de-DE"/>
        </a:p>
      </dgm:t>
    </dgm:pt>
    <dgm:pt modelId="{05EADA9F-8268-3E41-82CB-F8A24C845B8F}">
      <dgm:prSet phldrT="[Text]"/>
      <dgm:spPr/>
      <dgm:t>
        <a:bodyPr/>
        <a:lstStyle/>
        <a:p>
          <a:r>
            <a:rPr lang="de-DE" dirty="0" smtClean="0"/>
            <a:t>1. Klassen</a:t>
          </a:r>
          <a:endParaRPr lang="de-DE" dirty="0"/>
        </a:p>
      </dgm:t>
    </dgm:pt>
    <dgm:pt modelId="{AE66DE16-6253-0C4D-9648-BF2CFC28ECC9}" type="parTrans" cxnId="{7CCD2FC8-CA0C-6A4A-9D0F-A639395D7593}">
      <dgm:prSet/>
      <dgm:spPr/>
      <dgm:t>
        <a:bodyPr/>
        <a:lstStyle/>
        <a:p>
          <a:endParaRPr lang="de-DE"/>
        </a:p>
      </dgm:t>
    </dgm:pt>
    <dgm:pt modelId="{84CF2FBA-5B59-0541-88EB-C3F76E90F368}" type="sibTrans" cxnId="{7CCD2FC8-CA0C-6A4A-9D0F-A639395D7593}">
      <dgm:prSet/>
      <dgm:spPr/>
      <dgm:t>
        <a:bodyPr/>
        <a:lstStyle/>
        <a:p>
          <a:endParaRPr lang="de-DE"/>
        </a:p>
      </dgm:t>
    </dgm:pt>
    <dgm:pt modelId="{F2443C97-A0BB-334D-903D-1AAA67BD61DD}">
      <dgm:prSet phldrT="[Text]"/>
      <dgm:spPr/>
      <dgm:t>
        <a:bodyPr/>
        <a:lstStyle/>
        <a:p>
          <a:r>
            <a:rPr lang="de-DE" dirty="0" smtClean="0"/>
            <a:t>3. Klassen</a:t>
          </a:r>
          <a:endParaRPr lang="de-DE" dirty="0"/>
        </a:p>
      </dgm:t>
    </dgm:pt>
    <dgm:pt modelId="{5B78D430-7EDF-3549-855C-24D93D9BCA3A}" type="parTrans" cxnId="{9BCE9E47-B056-FD4B-853E-C2CC530A809E}">
      <dgm:prSet/>
      <dgm:spPr/>
      <dgm:t>
        <a:bodyPr/>
        <a:lstStyle/>
        <a:p>
          <a:endParaRPr lang="de-DE"/>
        </a:p>
      </dgm:t>
    </dgm:pt>
    <dgm:pt modelId="{6B9C3731-0DAE-9F45-A875-4E4BB7B73B6C}" type="sibTrans" cxnId="{9BCE9E47-B056-FD4B-853E-C2CC530A809E}">
      <dgm:prSet/>
      <dgm:spPr/>
      <dgm:t>
        <a:bodyPr/>
        <a:lstStyle/>
        <a:p>
          <a:endParaRPr lang="de-DE"/>
        </a:p>
      </dgm:t>
    </dgm:pt>
    <dgm:pt modelId="{6D574E1A-DB96-4C49-9D9A-9E0B03F93E27}">
      <dgm:prSet phldrT="[Text]"/>
      <dgm:spPr/>
      <dgm:t>
        <a:bodyPr/>
        <a:lstStyle/>
        <a:p>
          <a:r>
            <a:rPr lang="de-DE" dirty="0" smtClean="0"/>
            <a:t>1sa</a:t>
          </a:r>
          <a:endParaRPr lang="de-DE" dirty="0"/>
        </a:p>
      </dgm:t>
    </dgm:pt>
    <dgm:pt modelId="{B874748D-250C-984F-96F1-8F38A0337800}" type="parTrans" cxnId="{A0C89327-CE04-684D-9D88-988FA1E75121}">
      <dgm:prSet/>
      <dgm:spPr/>
      <dgm:t>
        <a:bodyPr/>
        <a:lstStyle/>
        <a:p>
          <a:endParaRPr lang="de-DE"/>
        </a:p>
      </dgm:t>
    </dgm:pt>
    <dgm:pt modelId="{E97FB94C-2241-2D46-B803-5EB22A4998EA}" type="sibTrans" cxnId="{A0C89327-CE04-684D-9D88-988FA1E75121}">
      <dgm:prSet/>
      <dgm:spPr/>
      <dgm:t>
        <a:bodyPr/>
        <a:lstStyle/>
        <a:p>
          <a:endParaRPr lang="de-DE"/>
        </a:p>
      </dgm:t>
    </dgm:pt>
    <dgm:pt modelId="{C0BE1966-67E9-BE41-AEDC-779B9F6E73AF}">
      <dgm:prSet phldrT="[Text]"/>
      <dgm:spPr/>
      <dgm:t>
        <a:bodyPr/>
        <a:lstStyle/>
        <a:p>
          <a:r>
            <a:rPr lang="de-DE" dirty="0" smtClean="0"/>
            <a:t>1sb</a:t>
          </a:r>
          <a:endParaRPr lang="de-DE" dirty="0"/>
        </a:p>
      </dgm:t>
    </dgm:pt>
    <dgm:pt modelId="{035818D4-8426-624F-85E1-51B01C43DB51}" type="parTrans" cxnId="{0A6E6BC3-E41B-6C4F-AB08-BFFF8FE937D4}">
      <dgm:prSet/>
      <dgm:spPr/>
      <dgm:t>
        <a:bodyPr/>
        <a:lstStyle/>
        <a:p>
          <a:endParaRPr lang="de-DE"/>
        </a:p>
      </dgm:t>
    </dgm:pt>
    <dgm:pt modelId="{89F2F829-0C4D-D248-88D8-242537942647}" type="sibTrans" cxnId="{0A6E6BC3-E41B-6C4F-AB08-BFFF8FE937D4}">
      <dgm:prSet/>
      <dgm:spPr/>
      <dgm:t>
        <a:bodyPr/>
        <a:lstStyle/>
        <a:p>
          <a:endParaRPr lang="de-DE"/>
        </a:p>
      </dgm:t>
    </dgm:pt>
    <dgm:pt modelId="{A15662E0-2F10-2B4F-8190-1E6148146179}">
      <dgm:prSet phldrT="[Text]"/>
      <dgm:spPr/>
      <dgm:t>
        <a:bodyPr/>
        <a:lstStyle/>
        <a:p>
          <a:r>
            <a:rPr lang="de-DE" dirty="0" smtClean="0"/>
            <a:t>1ra</a:t>
          </a:r>
          <a:endParaRPr lang="de-DE" dirty="0"/>
        </a:p>
      </dgm:t>
    </dgm:pt>
    <dgm:pt modelId="{371F62A2-1886-6A48-B3BC-5484F0CB1065}" type="parTrans" cxnId="{16B7C92E-79EF-7D45-B441-5F361CC21D23}">
      <dgm:prSet/>
      <dgm:spPr/>
      <dgm:t>
        <a:bodyPr/>
        <a:lstStyle/>
        <a:p>
          <a:endParaRPr lang="de-DE"/>
        </a:p>
      </dgm:t>
    </dgm:pt>
    <dgm:pt modelId="{0B80F1D4-9930-474A-88BB-DF154932893D}" type="sibTrans" cxnId="{16B7C92E-79EF-7D45-B441-5F361CC21D23}">
      <dgm:prSet/>
      <dgm:spPr/>
      <dgm:t>
        <a:bodyPr/>
        <a:lstStyle/>
        <a:p>
          <a:endParaRPr lang="de-DE"/>
        </a:p>
      </dgm:t>
    </dgm:pt>
    <dgm:pt modelId="{C2DE8E82-2801-D548-8C33-CB93ED0AEAC6}">
      <dgm:prSet phldrT="[Text]"/>
      <dgm:spPr/>
      <dgm:t>
        <a:bodyPr/>
        <a:lstStyle/>
        <a:p>
          <a:r>
            <a:rPr lang="de-DE" dirty="0" smtClean="0"/>
            <a:t>2sa</a:t>
          </a:r>
          <a:endParaRPr lang="de-DE" dirty="0"/>
        </a:p>
      </dgm:t>
    </dgm:pt>
    <dgm:pt modelId="{4CEC4D00-6DA5-3C47-B05B-AF91266D36C0}" type="parTrans" cxnId="{C1684471-099E-C14B-879E-D13EFDA2A76E}">
      <dgm:prSet/>
      <dgm:spPr/>
      <dgm:t>
        <a:bodyPr/>
        <a:lstStyle/>
        <a:p>
          <a:endParaRPr lang="de-DE"/>
        </a:p>
      </dgm:t>
    </dgm:pt>
    <dgm:pt modelId="{46891363-D509-364D-B3E6-D28CFFD1CFB5}" type="sibTrans" cxnId="{C1684471-099E-C14B-879E-D13EFDA2A76E}">
      <dgm:prSet/>
      <dgm:spPr/>
      <dgm:t>
        <a:bodyPr/>
        <a:lstStyle/>
        <a:p>
          <a:endParaRPr lang="de-DE"/>
        </a:p>
      </dgm:t>
    </dgm:pt>
    <dgm:pt modelId="{9ED4934D-DCF7-7441-82AE-50D3583AEBD5}">
      <dgm:prSet phldrT="[Text]"/>
      <dgm:spPr/>
      <dgm:t>
        <a:bodyPr/>
        <a:lstStyle/>
        <a:p>
          <a:r>
            <a:rPr lang="de-DE" dirty="0" smtClean="0"/>
            <a:t>2sb</a:t>
          </a:r>
          <a:endParaRPr lang="de-DE" dirty="0"/>
        </a:p>
      </dgm:t>
    </dgm:pt>
    <dgm:pt modelId="{E32C4691-F7C4-F346-ADDC-1CC3B35AF991}" type="parTrans" cxnId="{97550965-6A2D-3740-9C53-539F285BB010}">
      <dgm:prSet/>
      <dgm:spPr/>
      <dgm:t>
        <a:bodyPr/>
        <a:lstStyle/>
        <a:p>
          <a:endParaRPr lang="de-DE"/>
        </a:p>
      </dgm:t>
    </dgm:pt>
    <dgm:pt modelId="{6C1567AB-8D81-3742-845D-93C9C7A7C0ED}" type="sibTrans" cxnId="{97550965-6A2D-3740-9C53-539F285BB010}">
      <dgm:prSet/>
      <dgm:spPr/>
      <dgm:t>
        <a:bodyPr/>
        <a:lstStyle/>
        <a:p>
          <a:endParaRPr lang="de-DE"/>
        </a:p>
      </dgm:t>
    </dgm:pt>
    <dgm:pt modelId="{A713D23C-237D-E141-BB47-8C3CDD659127}">
      <dgm:prSet phldrT="[Text]"/>
      <dgm:spPr/>
      <dgm:t>
        <a:bodyPr/>
        <a:lstStyle/>
        <a:p>
          <a:r>
            <a:rPr lang="de-DE" dirty="0" smtClean="0"/>
            <a:t>3sa</a:t>
          </a:r>
          <a:endParaRPr lang="de-DE" dirty="0"/>
        </a:p>
      </dgm:t>
    </dgm:pt>
    <dgm:pt modelId="{57A0CAB7-D942-F940-80E2-C73626E67EA3}" type="parTrans" cxnId="{CF509874-7B1D-F64E-875F-BB253456CCAC}">
      <dgm:prSet/>
      <dgm:spPr/>
      <dgm:t>
        <a:bodyPr/>
        <a:lstStyle/>
        <a:p>
          <a:endParaRPr lang="de-DE"/>
        </a:p>
      </dgm:t>
    </dgm:pt>
    <dgm:pt modelId="{DAAD2836-9790-9948-B3D5-0873AC31E091}" type="sibTrans" cxnId="{CF509874-7B1D-F64E-875F-BB253456CCAC}">
      <dgm:prSet/>
      <dgm:spPr/>
      <dgm:t>
        <a:bodyPr/>
        <a:lstStyle/>
        <a:p>
          <a:endParaRPr lang="de-DE"/>
        </a:p>
      </dgm:t>
    </dgm:pt>
    <dgm:pt modelId="{1F1986F9-1368-0448-9655-84CD0539115E}">
      <dgm:prSet phldrT="[Text]"/>
      <dgm:spPr/>
      <dgm:t>
        <a:bodyPr/>
        <a:lstStyle/>
        <a:p>
          <a:r>
            <a:rPr lang="de-DE" dirty="0" smtClean="0"/>
            <a:t>3sb</a:t>
          </a:r>
          <a:endParaRPr lang="de-DE" dirty="0"/>
        </a:p>
      </dgm:t>
    </dgm:pt>
    <dgm:pt modelId="{7E576D3F-090D-9A4E-B980-91F6D6E8A182}" type="parTrans" cxnId="{6F863D61-1826-424B-9D58-5B010A995927}">
      <dgm:prSet/>
      <dgm:spPr/>
      <dgm:t>
        <a:bodyPr/>
        <a:lstStyle/>
        <a:p>
          <a:endParaRPr lang="de-DE"/>
        </a:p>
      </dgm:t>
    </dgm:pt>
    <dgm:pt modelId="{5CC1CA44-4D0E-B645-8021-FCFE07DD353E}" type="sibTrans" cxnId="{6F863D61-1826-424B-9D58-5B010A995927}">
      <dgm:prSet/>
      <dgm:spPr/>
      <dgm:t>
        <a:bodyPr/>
        <a:lstStyle/>
        <a:p>
          <a:endParaRPr lang="de-DE"/>
        </a:p>
      </dgm:t>
    </dgm:pt>
    <dgm:pt modelId="{15958DE2-F27F-F041-ABFE-83B05C19EA6A}">
      <dgm:prSet phldrT="[Text]"/>
      <dgm:spPr/>
      <dgm:t>
        <a:bodyPr/>
        <a:lstStyle/>
        <a:p>
          <a:r>
            <a:rPr lang="de-DE" dirty="0" smtClean="0"/>
            <a:t>3ra</a:t>
          </a:r>
          <a:endParaRPr lang="de-DE" dirty="0"/>
        </a:p>
      </dgm:t>
    </dgm:pt>
    <dgm:pt modelId="{8F4645B3-0E6E-2448-9B36-83E6A7E7CEA3}" type="parTrans" cxnId="{2FFB7734-668D-0840-980C-8875AD831F26}">
      <dgm:prSet/>
      <dgm:spPr/>
      <dgm:t>
        <a:bodyPr/>
        <a:lstStyle/>
        <a:p>
          <a:endParaRPr lang="de-DE"/>
        </a:p>
      </dgm:t>
    </dgm:pt>
    <dgm:pt modelId="{D7101EC6-6F54-9643-A044-45BD3B90CAC3}" type="sibTrans" cxnId="{2FFB7734-668D-0840-980C-8875AD831F26}">
      <dgm:prSet/>
      <dgm:spPr/>
      <dgm:t>
        <a:bodyPr/>
        <a:lstStyle/>
        <a:p>
          <a:endParaRPr lang="de-DE"/>
        </a:p>
      </dgm:t>
    </dgm:pt>
    <dgm:pt modelId="{50803082-195C-1049-9141-9BF173F375D4}" type="pres">
      <dgm:prSet presAssocID="{0649B20C-DE5B-B146-94CD-BEE98873DC2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DDEFF93-11CA-F149-AF2D-2B3C780BC076}" type="pres">
      <dgm:prSet presAssocID="{3206941E-25C2-DB45-9182-C8BF3EBB583B}" presName="hierRoot1" presStyleCnt="0">
        <dgm:presLayoutVars>
          <dgm:hierBranch val="init"/>
        </dgm:presLayoutVars>
      </dgm:prSet>
      <dgm:spPr/>
    </dgm:pt>
    <dgm:pt modelId="{CCBC280D-FE99-7C49-9454-654E176435BF}" type="pres">
      <dgm:prSet presAssocID="{3206941E-25C2-DB45-9182-C8BF3EBB583B}" presName="rootComposite1" presStyleCnt="0"/>
      <dgm:spPr/>
    </dgm:pt>
    <dgm:pt modelId="{7F59E6D4-57E0-0241-9CCD-093ED8E80895}" type="pres">
      <dgm:prSet presAssocID="{3206941E-25C2-DB45-9182-C8BF3EBB583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625702E-ABCE-E041-84E5-AE0196DD6178}" type="pres">
      <dgm:prSet presAssocID="{3206941E-25C2-DB45-9182-C8BF3EBB583B}" presName="rootConnector1" presStyleLbl="node1" presStyleIdx="0" presStyleCnt="0"/>
      <dgm:spPr/>
    </dgm:pt>
    <dgm:pt modelId="{8D532460-4EBB-744B-A12D-49F9B927BA7B}" type="pres">
      <dgm:prSet presAssocID="{3206941E-25C2-DB45-9182-C8BF3EBB583B}" presName="hierChild2" presStyleCnt="0"/>
      <dgm:spPr/>
    </dgm:pt>
    <dgm:pt modelId="{3DE03CE6-D81A-DA45-9819-0E2941C92767}" type="pres">
      <dgm:prSet presAssocID="{AE66DE16-6253-0C4D-9648-BF2CFC28ECC9}" presName="Name37" presStyleLbl="parChTrans1D2" presStyleIdx="0" presStyleCnt="3"/>
      <dgm:spPr/>
    </dgm:pt>
    <dgm:pt modelId="{CE9353E0-A365-F241-8F79-B2849E661ECF}" type="pres">
      <dgm:prSet presAssocID="{05EADA9F-8268-3E41-82CB-F8A24C845B8F}" presName="hierRoot2" presStyleCnt="0">
        <dgm:presLayoutVars>
          <dgm:hierBranch val="init"/>
        </dgm:presLayoutVars>
      </dgm:prSet>
      <dgm:spPr/>
    </dgm:pt>
    <dgm:pt modelId="{36C9D8B2-DFFD-0540-A16D-422400C05D01}" type="pres">
      <dgm:prSet presAssocID="{05EADA9F-8268-3E41-82CB-F8A24C845B8F}" presName="rootComposite" presStyleCnt="0"/>
      <dgm:spPr/>
    </dgm:pt>
    <dgm:pt modelId="{4EEE381A-DF34-294E-B970-AD62452FC020}" type="pres">
      <dgm:prSet presAssocID="{05EADA9F-8268-3E41-82CB-F8A24C845B8F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40FE608-19F4-E54E-930C-AF4BE54EEFFB}" type="pres">
      <dgm:prSet presAssocID="{05EADA9F-8268-3E41-82CB-F8A24C845B8F}" presName="rootConnector" presStyleLbl="node2" presStyleIdx="0" presStyleCnt="3"/>
      <dgm:spPr/>
    </dgm:pt>
    <dgm:pt modelId="{982F1ED6-3E3F-6F4E-9361-8A8D7012F24A}" type="pres">
      <dgm:prSet presAssocID="{05EADA9F-8268-3E41-82CB-F8A24C845B8F}" presName="hierChild4" presStyleCnt="0"/>
      <dgm:spPr/>
    </dgm:pt>
    <dgm:pt modelId="{81CEE57B-310E-5F4B-B3A7-E9EEA5FBAF30}" type="pres">
      <dgm:prSet presAssocID="{B874748D-250C-984F-96F1-8F38A0337800}" presName="Name37" presStyleLbl="parChTrans1D3" presStyleIdx="0" presStyleCnt="8"/>
      <dgm:spPr/>
    </dgm:pt>
    <dgm:pt modelId="{8205C2C7-36B0-6F49-BC2C-9B80575FEC16}" type="pres">
      <dgm:prSet presAssocID="{6D574E1A-DB96-4C49-9D9A-9E0B03F93E27}" presName="hierRoot2" presStyleCnt="0">
        <dgm:presLayoutVars>
          <dgm:hierBranch val="init"/>
        </dgm:presLayoutVars>
      </dgm:prSet>
      <dgm:spPr/>
    </dgm:pt>
    <dgm:pt modelId="{55DE836C-5A20-8A4D-ADAE-B5B13327FB31}" type="pres">
      <dgm:prSet presAssocID="{6D574E1A-DB96-4C49-9D9A-9E0B03F93E27}" presName="rootComposite" presStyleCnt="0"/>
      <dgm:spPr/>
    </dgm:pt>
    <dgm:pt modelId="{B0D656F5-64A4-7142-8E38-08AEF6946064}" type="pres">
      <dgm:prSet presAssocID="{6D574E1A-DB96-4C49-9D9A-9E0B03F93E27}" presName="rootText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82A61CB-C9E8-6A4A-9D37-003CE425969C}" type="pres">
      <dgm:prSet presAssocID="{6D574E1A-DB96-4C49-9D9A-9E0B03F93E27}" presName="rootConnector" presStyleLbl="node3" presStyleIdx="0" presStyleCnt="8"/>
      <dgm:spPr/>
    </dgm:pt>
    <dgm:pt modelId="{09ABEC9E-170C-DC4D-8D96-2EB6606A01EB}" type="pres">
      <dgm:prSet presAssocID="{6D574E1A-DB96-4C49-9D9A-9E0B03F93E27}" presName="hierChild4" presStyleCnt="0"/>
      <dgm:spPr/>
    </dgm:pt>
    <dgm:pt modelId="{B1FBEABF-0670-DC4F-91EC-ECCDACE13847}" type="pres">
      <dgm:prSet presAssocID="{6D574E1A-DB96-4C49-9D9A-9E0B03F93E27}" presName="hierChild5" presStyleCnt="0"/>
      <dgm:spPr/>
    </dgm:pt>
    <dgm:pt modelId="{FD240B4B-24C3-E743-BFB3-FAB117EE627E}" type="pres">
      <dgm:prSet presAssocID="{035818D4-8426-624F-85E1-51B01C43DB51}" presName="Name37" presStyleLbl="parChTrans1D3" presStyleIdx="1" presStyleCnt="8"/>
      <dgm:spPr/>
    </dgm:pt>
    <dgm:pt modelId="{AEE6C410-CF1B-9A43-A6B2-9FDFD72BF90E}" type="pres">
      <dgm:prSet presAssocID="{C0BE1966-67E9-BE41-AEDC-779B9F6E73AF}" presName="hierRoot2" presStyleCnt="0">
        <dgm:presLayoutVars>
          <dgm:hierBranch val="init"/>
        </dgm:presLayoutVars>
      </dgm:prSet>
      <dgm:spPr/>
    </dgm:pt>
    <dgm:pt modelId="{4EA8C823-673B-3348-8726-19ADA5818542}" type="pres">
      <dgm:prSet presAssocID="{C0BE1966-67E9-BE41-AEDC-779B9F6E73AF}" presName="rootComposite" presStyleCnt="0"/>
      <dgm:spPr/>
    </dgm:pt>
    <dgm:pt modelId="{D6DB9059-5A48-F346-8589-F2DC0164B527}" type="pres">
      <dgm:prSet presAssocID="{C0BE1966-67E9-BE41-AEDC-779B9F6E73AF}" presName="rootText" presStyleLbl="node3" presStyleIdx="1" presStyleCnt="8">
        <dgm:presLayoutVars>
          <dgm:chPref val="3"/>
        </dgm:presLayoutVars>
      </dgm:prSet>
      <dgm:spPr/>
    </dgm:pt>
    <dgm:pt modelId="{9AE032F9-B4EA-4F43-82A2-82F1E3A641E1}" type="pres">
      <dgm:prSet presAssocID="{C0BE1966-67E9-BE41-AEDC-779B9F6E73AF}" presName="rootConnector" presStyleLbl="node3" presStyleIdx="1" presStyleCnt="8"/>
      <dgm:spPr/>
    </dgm:pt>
    <dgm:pt modelId="{945D7101-35C7-D147-8FE3-E099A7C9EA21}" type="pres">
      <dgm:prSet presAssocID="{C0BE1966-67E9-BE41-AEDC-779B9F6E73AF}" presName="hierChild4" presStyleCnt="0"/>
      <dgm:spPr/>
    </dgm:pt>
    <dgm:pt modelId="{6C6B3A0A-B062-C549-BDFC-98ABC341BCFD}" type="pres">
      <dgm:prSet presAssocID="{C0BE1966-67E9-BE41-AEDC-779B9F6E73AF}" presName="hierChild5" presStyleCnt="0"/>
      <dgm:spPr/>
    </dgm:pt>
    <dgm:pt modelId="{B298DB07-47B8-7140-9AB9-3E533E3EBCA3}" type="pres">
      <dgm:prSet presAssocID="{371F62A2-1886-6A48-B3BC-5484F0CB1065}" presName="Name37" presStyleLbl="parChTrans1D3" presStyleIdx="2" presStyleCnt="8"/>
      <dgm:spPr/>
    </dgm:pt>
    <dgm:pt modelId="{020AE376-C588-CB4C-8C09-FA57D45BDF21}" type="pres">
      <dgm:prSet presAssocID="{A15662E0-2F10-2B4F-8190-1E6148146179}" presName="hierRoot2" presStyleCnt="0">
        <dgm:presLayoutVars>
          <dgm:hierBranch val="init"/>
        </dgm:presLayoutVars>
      </dgm:prSet>
      <dgm:spPr/>
    </dgm:pt>
    <dgm:pt modelId="{75AE7D49-BC52-A346-B43A-5FB1791F2CFF}" type="pres">
      <dgm:prSet presAssocID="{A15662E0-2F10-2B4F-8190-1E6148146179}" presName="rootComposite" presStyleCnt="0"/>
      <dgm:spPr/>
    </dgm:pt>
    <dgm:pt modelId="{C2BB7912-ABE4-0C4A-8A92-D65E1DF6EC2F}" type="pres">
      <dgm:prSet presAssocID="{A15662E0-2F10-2B4F-8190-1E6148146179}" presName="rootText" presStyleLbl="node3" presStyleIdx="2" presStyleCnt="8">
        <dgm:presLayoutVars>
          <dgm:chPref val="3"/>
        </dgm:presLayoutVars>
      </dgm:prSet>
      <dgm:spPr/>
    </dgm:pt>
    <dgm:pt modelId="{1E090023-C834-624C-BCC7-76380CA92B94}" type="pres">
      <dgm:prSet presAssocID="{A15662E0-2F10-2B4F-8190-1E6148146179}" presName="rootConnector" presStyleLbl="node3" presStyleIdx="2" presStyleCnt="8"/>
      <dgm:spPr/>
    </dgm:pt>
    <dgm:pt modelId="{84AC0825-C6F1-6940-8EFB-DBE63A1DE3F8}" type="pres">
      <dgm:prSet presAssocID="{A15662E0-2F10-2B4F-8190-1E6148146179}" presName="hierChild4" presStyleCnt="0"/>
      <dgm:spPr/>
    </dgm:pt>
    <dgm:pt modelId="{8693CBCE-06C6-1D41-90FD-9DB4E6D3229A}" type="pres">
      <dgm:prSet presAssocID="{A15662E0-2F10-2B4F-8190-1E6148146179}" presName="hierChild5" presStyleCnt="0"/>
      <dgm:spPr/>
    </dgm:pt>
    <dgm:pt modelId="{FEE882AB-E96F-134B-8A5C-B9E3632DB5B5}" type="pres">
      <dgm:prSet presAssocID="{05EADA9F-8268-3E41-82CB-F8A24C845B8F}" presName="hierChild5" presStyleCnt="0"/>
      <dgm:spPr/>
    </dgm:pt>
    <dgm:pt modelId="{FB0A7961-7126-B848-9BB6-6AA24A06108B}" type="pres">
      <dgm:prSet presAssocID="{EFA0EE06-FBBE-3E4A-AA7F-07E1978433BD}" presName="Name37" presStyleLbl="parChTrans1D2" presStyleIdx="1" presStyleCnt="3"/>
      <dgm:spPr/>
    </dgm:pt>
    <dgm:pt modelId="{A4F23110-9F33-D846-94AF-48CB4F81D240}" type="pres">
      <dgm:prSet presAssocID="{BA803755-D5B0-C44D-8658-7112B3D05F98}" presName="hierRoot2" presStyleCnt="0">
        <dgm:presLayoutVars>
          <dgm:hierBranch val="init"/>
        </dgm:presLayoutVars>
      </dgm:prSet>
      <dgm:spPr/>
    </dgm:pt>
    <dgm:pt modelId="{58539B6F-4FF3-7A4D-98D3-FD1AC288D596}" type="pres">
      <dgm:prSet presAssocID="{BA803755-D5B0-C44D-8658-7112B3D05F98}" presName="rootComposite" presStyleCnt="0"/>
      <dgm:spPr/>
    </dgm:pt>
    <dgm:pt modelId="{84132FA8-EDBE-AB4D-B611-D84F9A4DEA6F}" type="pres">
      <dgm:prSet presAssocID="{BA803755-D5B0-C44D-8658-7112B3D05F98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B34E0E9-F01C-4144-8853-E123C5F76A49}" type="pres">
      <dgm:prSet presAssocID="{BA803755-D5B0-C44D-8658-7112B3D05F98}" presName="rootConnector" presStyleLbl="node2" presStyleIdx="1" presStyleCnt="3"/>
      <dgm:spPr/>
    </dgm:pt>
    <dgm:pt modelId="{F42C3D64-9948-E34F-9C63-D4600E1F0935}" type="pres">
      <dgm:prSet presAssocID="{BA803755-D5B0-C44D-8658-7112B3D05F98}" presName="hierChild4" presStyleCnt="0"/>
      <dgm:spPr/>
    </dgm:pt>
    <dgm:pt modelId="{A286C1AF-382B-AA41-A1DC-1576F7E0FD7A}" type="pres">
      <dgm:prSet presAssocID="{4CEC4D00-6DA5-3C47-B05B-AF91266D36C0}" presName="Name37" presStyleLbl="parChTrans1D3" presStyleIdx="3" presStyleCnt="8"/>
      <dgm:spPr/>
    </dgm:pt>
    <dgm:pt modelId="{9BE3EDEA-BFAA-DD44-A7B2-8FBBCC744135}" type="pres">
      <dgm:prSet presAssocID="{C2DE8E82-2801-D548-8C33-CB93ED0AEAC6}" presName="hierRoot2" presStyleCnt="0">
        <dgm:presLayoutVars>
          <dgm:hierBranch val="init"/>
        </dgm:presLayoutVars>
      </dgm:prSet>
      <dgm:spPr/>
    </dgm:pt>
    <dgm:pt modelId="{6A96253A-16C8-2044-BD2B-245D327F10AC}" type="pres">
      <dgm:prSet presAssocID="{C2DE8E82-2801-D548-8C33-CB93ED0AEAC6}" presName="rootComposite" presStyleCnt="0"/>
      <dgm:spPr/>
    </dgm:pt>
    <dgm:pt modelId="{5BC94249-22D0-4540-B758-70BE647A282F}" type="pres">
      <dgm:prSet presAssocID="{C2DE8E82-2801-D548-8C33-CB93ED0AEAC6}" presName="rootText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5690078-CFE0-BB45-8230-55735F63776E}" type="pres">
      <dgm:prSet presAssocID="{C2DE8E82-2801-D548-8C33-CB93ED0AEAC6}" presName="rootConnector" presStyleLbl="node3" presStyleIdx="3" presStyleCnt="8"/>
      <dgm:spPr/>
    </dgm:pt>
    <dgm:pt modelId="{FAB9A2FF-5335-1A46-BA16-9B49E7CD113A}" type="pres">
      <dgm:prSet presAssocID="{C2DE8E82-2801-D548-8C33-CB93ED0AEAC6}" presName="hierChild4" presStyleCnt="0"/>
      <dgm:spPr/>
    </dgm:pt>
    <dgm:pt modelId="{9FB912B7-F77A-3842-A656-B07094F764B3}" type="pres">
      <dgm:prSet presAssocID="{C2DE8E82-2801-D548-8C33-CB93ED0AEAC6}" presName="hierChild5" presStyleCnt="0"/>
      <dgm:spPr/>
    </dgm:pt>
    <dgm:pt modelId="{A5EEED45-9EB9-A349-BE93-6A4788D8CEB5}" type="pres">
      <dgm:prSet presAssocID="{E32C4691-F7C4-F346-ADDC-1CC3B35AF991}" presName="Name37" presStyleLbl="parChTrans1D3" presStyleIdx="4" presStyleCnt="8"/>
      <dgm:spPr/>
    </dgm:pt>
    <dgm:pt modelId="{67027D87-4F4B-5D41-BAF9-2352CE72EC63}" type="pres">
      <dgm:prSet presAssocID="{9ED4934D-DCF7-7441-82AE-50D3583AEBD5}" presName="hierRoot2" presStyleCnt="0">
        <dgm:presLayoutVars>
          <dgm:hierBranch val="init"/>
        </dgm:presLayoutVars>
      </dgm:prSet>
      <dgm:spPr/>
    </dgm:pt>
    <dgm:pt modelId="{C61DC35C-A510-8349-91EA-F8FFE9FD5CEB}" type="pres">
      <dgm:prSet presAssocID="{9ED4934D-DCF7-7441-82AE-50D3583AEBD5}" presName="rootComposite" presStyleCnt="0"/>
      <dgm:spPr/>
    </dgm:pt>
    <dgm:pt modelId="{F1B36906-B5F3-BA4D-B24C-75B2F09B9A8C}" type="pres">
      <dgm:prSet presAssocID="{9ED4934D-DCF7-7441-82AE-50D3583AEBD5}" presName="rootText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C70EB56-5A36-B748-B7E3-74AC318378AF}" type="pres">
      <dgm:prSet presAssocID="{9ED4934D-DCF7-7441-82AE-50D3583AEBD5}" presName="rootConnector" presStyleLbl="node3" presStyleIdx="4" presStyleCnt="8"/>
      <dgm:spPr/>
    </dgm:pt>
    <dgm:pt modelId="{94E13987-A14F-B84A-B8FF-AF2CA1E1F7B1}" type="pres">
      <dgm:prSet presAssocID="{9ED4934D-DCF7-7441-82AE-50D3583AEBD5}" presName="hierChild4" presStyleCnt="0"/>
      <dgm:spPr/>
    </dgm:pt>
    <dgm:pt modelId="{3AA24C8D-D123-8348-BD1C-870781C5A45F}" type="pres">
      <dgm:prSet presAssocID="{9ED4934D-DCF7-7441-82AE-50D3583AEBD5}" presName="hierChild5" presStyleCnt="0"/>
      <dgm:spPr/>
    </dgm:pt>
    <dgm:pt modelId="{4B3CEA90-BE6C-1642-A0A9-A5B23592F17E}" type="pres">
      <dgm:prSet presAssocID="{BA803755-D5B0-C44D-8658-7112B3D05F98}" presName="hierChild5" presStyleCnt="0"/>
      <dgm:spPr/>
    </dgm:pt>
    <dgm:pt modelId="{3488F766-62EF-7C44-83F0-EF2B4F0D1957}" type="pres">
      <dgm:prSet presAssocID="{5B78D430-7EDF-3549-855C-24D93D9BCA3A}" presName="Name37" presStyleLbl="parChTrans1D2" presStyleIdx="2" presStyleCnt="3"/>
      <dgm:spPr/>
    </dgm:pt>
    <dgm:pt modelId="{C8D00CAE-6478-3F42-A1F2-CDE819541FAC}" type="pres">
      <dgm:prSet presAssocID="{F2443C97-A0BB-334D-903D-1AAA67BD61DD}" presName="hierRoot2" presStyleCnt="0">
        <dgm:presLayoutVars>
          <dgm:hierBranch val="init"/>
        </dgm:presLayoutVars>
      </dgm:prSet>
      <dgm:spPr/>
    </dgm:pt>
    <dgm:pt modelId="{E5C71C93-1AFC-5848-96A5-CCDE1B527B71}" type="pres">
      <dgm:prSet presAssocID="{F2443C97-A0BB-334D-903D-1AAA67BD61DD}" presName="rootComposite" presStyleCnt="0"/>
      <dgm:spPr/>
    </dgm:pt>
    <dgm:pt modelId="{80616C99-6C9A-AE4B-802A-0E184C65A1BC}" type="pres">
      <dgm:prSet presAssocID="{F2443C97-A0BB-334D-903D-1AAA67BD61DD}" presName="rootText" presStyleLbl="node2" presStyleIdx="2" presStyleCnt="3">
        <dgm:presLayoutVars>
          <dgm:chPref val="3"/>
        </dgm:presLayoutVars>
      </dgm:prSet>
      <dgm:spPr/>
    </dgm:pt>
    <dgm:pt modelId="{86E61AAE-5088-AF47-AE94-94EB2066D38F}" type="pres">
      <dgm:prSet presAssocID="{F2443C97-A0BB-334D-903D-1AAA67BD61DD}" presName="rootConnector" presStyleLbl="node2" presStyleIdx="2" presStyleCnt="3"/>
      <dgm:spPr/>
    </dgm:pt>
    <dgm:pt modelId="{157F08EA-CDB9-1D48-BD5B-313E6CD2FED9}" type="pres">
      <dgm:prSet presAssocID="{F2443C97-A0BB-334D-903D-1AAA67BD61DD}" presName="hierChild4" presStyleCnt="0"/>
      <dgm:spPr/>
    </dgm:pt>
    <dgm:pt modelId="{E5424B08-EE70-F942-8ABE-BCFB6EBD999E}" type="pres">
      <dgm:prSet presAssocID="{57A0CAB7-D942-F940-80E2-C73626E67EA3}" presName="Name37" presStyleLbl="parChTrans1D3" presStyleIdx="5" presStyleCnt="8"/>
      <dgm:spPr/>
    </dgm:pt>
    <dgm:pt modelId="{DC53449D-2417-5C42-9AC7-E48320CDB8C7}" type="pres">
      <dgm:prSet presAssocID="{A713D23C-237D-E141-BB47-8C3CDD659127}" presName="hierRoot2" presStyleCnt="0">
        <dgm:presLayoutVars>
          <dgm:hierBranch val="init"/>
        </dgm:presLayoutVars>
      </dgm:prSet>
      <dgm:spPr/>
    </dgm:pt>
    <dgm:pt modelId="{984B2E70-F9CC-AC43-BA95-76D50C806CE3}" type="pres">
      <dgm:prSet presAssocID="{A713D23C-237D-E141-BB47-8C3CDD659127}" presName="rootComposite" presStyleCnt="0"/>
      <dgm:spPr/>
    </dgm:pt>
    <dgm:pt modelId="{DA74682B-0ED0-5E40-99A5-E0540E7CA862}" type="pres">
      <dgm:prSet presAssocID="{A713D23C-237D-E141-BB47-8C3CDD659127}" presName="rootText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87023C3-B620-E74E-9E0A-90EC64FBA32D}" type="pres">
      <dgm:prSet presAssocID="{A713D23C-237D-E141-BB47-8C3CDD659127}" presName="rootConnector" presStyleLbl="node3" presStyleIdx="5" presStyleCnt="8"/>
      <dgm:spPr/>
    </dgm:pt>
    <dgm:pt modelId="{8B3D6CAF-90A2-8645-8CA0-8EDC9C58F8E4}" type="pres">
      <dgm:prSet presAssocID="{A713D23C-237D-E141-BB47-8C3CDD659127}" presName="hierChild4" presStyleCnt="0"/>
      <dgm:spPr/>
    </dgm:pt>
    <dgm:pt modelId="{6A59A711-A545-EA46-BF25-FA458C8C20D9}" type="pres">
      <dgm:prSet presAssocID="{A713D23C-237D-E141-BB47-8C3CDD659127}" presName="hierChild5" presStyleCnt="0"/>
      <dgm:spPr/>
    </dgm:pt>
    <dgm:pt modelId="{53BF08BC-4722-1E47-93E4-59A5EAE868AC}" type="pres">
      <dgm:prSet presAssocID="{7E576D3F-090D-9A4E-B980-91F6D6E8A182}" presName="Name37" presStyleLbl="parChTrans1D3" presStyleIdx="6" presStyleCnt="8"/>
      <dgm:spPr/>
    </dgm:pt>
    <dgm:pt modelId="{A59CAA25-0475-144C-866B-768C5D38DE99}" type="pres">
      <dgm:prSet presAssocID="{1F1986F9-1368-0448-9655-84CD0539115E}" presName="hierRoot2" presStyleCnt="0">
        <dgm:presLayoutVars>
          <dgm:hierBranch val="init"/>
        </dgm:presLayoutVars>
      </dgm:prSet>
      <dgm:spPr/>
    </dgm:pt>
    <dgm:pt modelId="{8383F345-6F0D-E44F-ADC7-0E57E5B527A9}" type="pres">
      <dgm:prSet presAssocID="{1F1986F9-1368-0448-9655-84CD0539115E}" presName="rootComposite" presStyleCnt="0"/>
      <dgm:spPr/>
    </dgm:pt>
    <dgm:pt modelId="{CEC690EC-E61B-BC44-B712-7F6BD9786B58}" type="pres">
      <dgm:prSet presAssocID="{1F1986F9-1368-0448-9655-84CD0539115E}" presName="rootText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AD87211-5873-8C48-A936-216D911C7B3E}" type="pres">
      <dgm:prSet presAssocID="{1F1986F9-1368-0448-9655-84CD0539115E}" presName="rootConnector" presStyleLbl="node3" presStyleIdx="6" presStyleCnt="8"/>
      <dgm:spPr/>
    </dgm:pt>
    <dgm:pt modelId="{37C58A6A-B682-EA4E-98F2-29ADAAA87B73}" type="pres">
      <dgm:prSet presAssocID="{1F1986F9-1368-0448-9655-84CD0539115E}" presName="hierChild4" presStyleCnt="0"/>
      <dgm:spPr/>
    </dgm:pt>
    <dgm:pt modelId="{DC0EACB3-0ACA-FA41-BC37-8330C2259730}" type="pres">
      <dgm:prSet presAssocID="{1F1986F9-1368-0448-9655-84CD0539115E}" presName="hierChild5" presStyleCnt="0"/>
      <dgm:spPr/>
    </dgm:pt>
    <dgm:pt modelId="{67C41A55-2259-B04E-B8E4-F274971C1249}" type="pres">
      <dgm:prSet presAssocID="{8F4645B3-0E6E-2448-9B36-83E6A7E7CEA3}" presName="Name37" presStyleLbl="parChTrans1D3" presStyleIdx="7" presStyleCnt="8"/>
      <dgm:spPr/>
    </dgm:pt>
    <dgm:pt modelId="{BAF6FC9B-40E4-0B45-8871-1241750EF6AB}" type="pres">
      <dgm:prSet presAssocID="{15958DE2-F27F-F041-ABFE-83B05C19EA6A}" presName="hierRoot2" presStyleCnt="0">
        <dgm:presLayoutVars>
          <dgm:hierBranch val="init"/>
        </dgm:presLayoutVars>
      </dgm:prSet>
      <dgm:spPr/>
    </dgm:pt>
    <dgm:pt modelId="{5D673C89-1CF4-5D42-AF75-2E5575DE43D9}" type="pres">
      <dgm:prSet presAssocID="{15958DE2-F27F-F041-ABFE-83B05C19EA6A}" presName="rootComposite" presStyleCnt="0"/>
      <dgm:spPr/>
    </dgm:pt>
    <dgm:pt modelId="{817C216D-85FE-5046-8CCB-56D7332F33FE}" type="pres">
      <dgm:prSet presAssocID="{15958DE2-F27F-F041-ABFE-83B05C19EA6A}" presName="rootText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5826785-03CC-0F4D-A1E4-A54777ADAD76}" type="pres">
      <dgm:prSet presAssocID="{15958DE2-F27F-F041-ABFE-83B05C19EA6A}" presName="rootConnector" presStyleLbl="node3" presStyleIdx="7" presStyleCnt="8"/>
      <dgm:spPr/>
    </dgm:pt>
    <dgm:pt modelId="{E9BC2E3E-E2E8-DA4D-9075-047D092529D2}" type="pres">
      <dgm:prSet presAssocID="{15958DE2-F27F-F041-ABFE-83B05C19EA6A}" presName="hierChild4" presStyleCnt="0"/>
      <dgm:spPr/>
    </dgm:pt>
    <dgm:pt modelId="{1E7FFAB8-3E4E-2D47-872A-1E365C0703EB}" type="pres">
      <dgm:prSet presAssocID="{15958DE2-F27F-F041-ABFE-83B05C19EA6A}" presName="hierChild5" presStyleCnt="0"/>
      <dgm:spPr/>
    </dgm:pt>
    <dgm:pt modelId="{28D03A23-A4C7-9745-8D62-9B92C893034A}" type="pres">
      <dgm:prSet presAssocID="{F2443C97-A0BB-334D-903D-1AAA67BD61DD}" presName="hierChild5" presStyleCnt="0"/>
      <dgm:spPr/>
    </dgm:pt>
    <dgm:pt modelId="{D0937B57-7BE7-934D-A133-E6E3570161B5}" type="pres">
      <dgm:prSet presAssocID="{3206941E-25C2-DB45-9182-C8BF3EBB583B}" presName="hierChild3" presStyleCnt="0"/>
      <dgm:spPr/>
    </dgm:pt>
  </dgm:ptLst>
  <dgm:cxnLst>
    <dgm:cxn modelId="{CA8F77E5-5327-784D-834A-D71DEE906721}" type="presOf" srcId="{F2443C97-A0BB-334D-903D-1AAA67BD61DD}" destId="{80616C99-6C9A-AE4B-802A-0E184C65A1BC}" srcOrd="0" destOrd="0" presId="urn:microsoft.com/office/officeart/2005/8/layout/orgChart1"/>
    <dgm:cxn modelId="{95161BB0-FAE0-8C4C-AC15-3B23CB4DD34F}" type="presOf" srcId="{BA803755-D5B0-C44D-8658-7112B3D05F98}" destId="{84132FA8-EDBE-AB4D-B611-D84F9A4DEA6F}" srcOrd="0" destOrd="0" presId="urn:microsoft.com/office/officeart/2005/8/layout/orgChart1"/>
    <dgm:cxn modelId="{577DD6E3-D2D1-404E-84E1-8461CCA0267F}" type="presOf" srcId="{05EADA9F-8268-3E41-82CB-F8A24C845B8F}" destId="{4EEE381A-DF34-294E-B970-AD62452FC020}" srcOrd="0" destOrd="0" presId="urn:microsoft.com/office/officeart/2005/8/layout/orgChart1"/>
    <dgm:cxn modelId="{51A6B261-CD05-7541-AB44-CE3D57BB7749}" type="presOf" srcId="{1F1986F9-1368-0448-9655-84CD0539115E}" destId="{5AD87211-5873-8C48-A936-216D911C7B3E}" srcOrd="1" destOrd="0" presId="urn:microsoft.com/office/officeart/2005/8/layout/orgChart1"/>
    <dgm:cxn modelId="{8B409406-B5EA-2048-8A11-CAAF6BA9D85F}" type="presOf" srcId="{C2DE8E82-2801-D548-8C33-CB93ED0AEAC6}" destId="{75690078-CFE0-BB45-8230-55735F63776E}" srcOrd="1" destOrd="0" presId="urn:microsoft.com/office/officeart/2005/8/layout/orgChart1"/>
    <dgm:cxn modelId="{B77001B2-7AC2-6F4F-BFE5-FC3ABE8CA54D}" type="presOf" srcId="{9ED4934D-DCF7-7441-82AE-50D3583AEBD5}" destId="{0C70EB56-5A36-B748-B7E3-74AC318378AF}" srcOrd="1" destOrd="0" presId="urn:microsoft.com/office/officeart/2005/8/layout/orgChart1"/>
    <dgm:cxn modelId="{9BCE9E47-B056-FD4B-853E-C2CC530A809E}" srcId="{3206941E-25C2-DB45-9182-C8BF3EBB583B}" destId="{F2443C97-A0BB-334D-903D-1AAA67BD61DD}" srcOrd="2" destOrd="0" parTransId="{5B78D430-7EDF-3549-855C-24D93D9BCA3A}" sibTransId="{6B9C3731-0DAE-9F45-A875-4E4BB7B73B6C}"/>
    <dgm:cxn modelId="{CF509874-7B1D-F64E-875F-BB253456CCAC}" srcId="{F2443C97-A0BB-334D-903D-1AAA67BD61DD}" destId="{A713D23C-237D-E141-BB47-8C3CDD659127}" srcOrd="0" destOrd="0" parTransId="{57A0CAB7-D942-F940-80E2-C73626E67EA3}" sibTransId="{DAAD2836-9790-9948-B3D5-0873AC31E091}"/>
    <dgm:cxn modelId="{07065415-027B-6941-B0B6-BA443168B2B0}" type="presOf" srcId="{4CEC4D00-6DA5-3C47-B05B-AF91266D36C0}" destId="{A286C1AF-382B-AA41-A1DC-1576F7E0FD7A}" srcOrd="0" destOrd="0" presId="urn:microsoft.com/office/officeart/2005/8/layout/orgChart1"/>
    <dgm:cxn modelId="{757B54C6-241E-F346-9D9C-0B3E31DC8A58}" type="presOf" srcId="{035818D4-8426-624F-85E1-51B01C43DB51}" destId="{FD240B4B-24C3-E743-BFB3-FAB117EE627E}" srcOrd="0" destOrd="0" presId="urn:microsoft.com/office/officeart/2005/8/layout/orgChart1"/>
    <dgm:cxn modelId="{6F863D61-1826-424B-9D58-5B010A995927}" srcId="{F2443C97-A0BB-334D-903D-1AAA67BD61DD}" destId="{1F1986F9-1368-0448-9655-84CD0539115E}" srcOrd="1" destOrd="0" parTransId="{7E576D3F-090D-9A4E-B980-91F6D6E8A182}" sibTransId="{5CC1CA44-4D0E-B645-8021-FCFE07DD353E}"/>
    <dgm:cxn modelId="{12923E7D-9561-AE4C-A60C-FF3CB04F6ABA}" type="presOf" srcId="{A15662E0-2F10-2B4F-8190-1E6148146179}" destId="{1E090023-C834-624C-BCC7-76380CA92B94}" srcOrd="1" destOrd="0" presId="urn:microsoft.com/office/officeart/2005/8/layout/orgChart1"/>
    <dgm:cxn modelId="{72EC48C1-B242-EF4D-8562-41CCA724A81E}" type="presOf" srcId="{BA803755-D5B0-C44D-8658-7112B3D05F98}" destId="{0B34E0E9-F01C-4144-8853-E123C5F76A49}" srcOrd="1" destOrd="0" presId="urn:microsoft.com/office/officeart/2005/8/layout/orgChart1"/>
    <dgm:cxn modelId="{1C9DDFF8-B088-974A-A59B-AEE73906433D}" type="presOf" srcId="{3206941E-25C2-DB45-9182-C8BF3EBB583B}" destId="{9625702E-ABCE-E041-84E5-AE0196DD6178}" srcOrd="1" destOrd="0" presId="urn:microsoft.com/office/officeart/2005/8/layout/orgChart1"/>
    <dgm:cxn modelId="{2F8F64D9-9CC6-6F46-B36B-F2367F2BA7CA}" srcId="{0649B20C-DE5B-B146-94CD-BEE98873DC21}" destId="{3206941E-25C2-DB45-9182-C8BF3EBB583B}" srcOrd="0" destOrd="0" parTransId="{F1FF0D3C-4D99-D048-AFFB-8F8089BA2F5B}" sibTransId="{0F4F834F-0E34-EF4F-814A-FEB72906B0AB}"/>
    <dgm:cxn modelId="{119861B1-B29B-9847-85FD-12B370A2F95D}" type="presOf" srcId="{F2443C97-A0BB-334D-903D-1AAA67BD61DD}" destId="{86E61AAE-5088-AF47-AE94-94EB2066D38F}" srcOrd="1" destOrd="0" presId="urn:microsoft.com/office/officeart/2005/8/layout/orgChart1"/>
    <dgm:cxn modelId="{9C1BA366-61CC-764B-AAF4-9C4DC3891E11}" type="presOf" srcId="{15958DE2-F27F-F041-ABFE-83B05C19EA6A}" destId="{35826785-03CC-0F4D-A1E4-A54777ADAD76}" srcOrd="1" destOrd="0" presId="urn:microsoft.com/office/officeart/2005/8/layout/orgChart1"/>
    <dgm:cxn modelId="{7CCD2FC8-CA0C-6A4A-9D0F-A639395D7593}" srcId="{3206941E-25C2-DB45-9182-C8BF3EBB583B}" destId="{05EADA9F-8268-3E41-82CB-F8A24C845B8F}" srcOrd="0" destOrd="0" parTransId="{AE66DE16-6253-0C4D-9648-BF2CFC28ECC9}" sibTransId="{84CF2FBA-5B59-0541-88EB-C3F76E90F368}"/>
    <dgm:cxn modelId="{6CBC04B9-1334-244C-BC49-A2846DE39CAF}" type="presOf" srcId="{15958DE2-F27F-F041-ABFE-83B05C19EA6A}" destId="{817C216D-85FE-5046-8CCB-56D7332F33FE}" srcOrd="0" destOrd="0" presId="urn:microsoft.com/office/officeart/2005/8/layout/orgChart1"/>
    <dgm:cxn modelId="{E650D8B0-9B76-3742-B84D-3A6C87214029}" type="presOf" srcId="{6D574E1A-DB96-4C49-9D9A-9E0B03F93E27}" destId="{E82A61CB-C9E8-6A4A-9D37-003CE425969C}" srcOrd="1" destOrd="0" presId="urn:microsoft.com/office/officeart/2005/8/layout/orgChart1"/>
    <dgm:cxn modelId="{9D50F498-F02A-D847-9B78-BE7307B7AF06}" type="presOf" srcId="{7E576D3F-090D-9A4E-B980-91F6D6E8A182}" destId="{53BF08BC-4722-1E47-93E4-59A5EAE868AC}" srcOrd="0" destOrd="0" presId="urn:microsoft.com/office/officeart/2005/8/layout/orgChart1"/>
    <dgm:cxn modelId="{8F889F71-6D80-1E46-B6FC-1DF65CCF1328}" type="presOf" srcId="{EFA0EE06-FBBE-3E4A-AA7F-07E1978433BD}" destId="{FB0A7961-7126-B848-9BB6-6AA24A06108B}" srcOrd="0" destOrd="0" presId="urn:microsoft.com/office/officeart/2005/8/layout/orgChart1"/>
    <dgm:cxn modelId="{1568DAF9-CB64-B540-9126-6B4E271606DB}" type="presOf" srcId="{3206941E-25C2-DB45-9182-C8BF3EBB583B}" destId="{7F59E6D4-57E0-0241-9CCD-093ED8E80895}" srcOrd="0" destOrd="0" presId="urn:microsoft.com/office/officeart/2005/8/layout/orgChart1"/>
    <dgm:cxn modelId="{4C7D0065-54E1-3A47-BE27-D06B26B704D4}" type="presOf" srcId="{A15662E0-2F10-2B4F-8190-1E6148146179}" destId="{C2BB7912-ABE4-0C4A-8A92-D65E1DF6EC2F}" srcOrd="0" destOrd="0" presId="urn:microsoft.com/office/officeart/2005/8/layout/orgChart1"/>
    <dgm:cxn modelId="{4FC09CAD-E585-AC49-9CF6-675E8C368BBD}" type="presOf" srcId="{B874748D-250C-984F-96F1-8F38A0337800}" destId="{81CEE57B-310E-5F4B-B3A7-E9EEA5FBAF30}" srcOrd="0" destOrd="0" presId="urn:microsoft.com/office/officeart/2005/8/layout/orgChart1"/>
    <dgm:cxn modelId="{96EEC885-51F5-BC43-84A0-7B499A1AF540}" type="presOf" srcId="{05EADA9F-8268-3E41-82CB-F8A24C845B8F}" destId="{140FE608-19F4-E54E-930C-AF4BE54EEFFB}" srcOrd="1" destOrd="0" presId="urn:microsoft.com/office/officeart/2005/8/layout/orgChart1"/>
    <dgm:cxn modelId="{E3A894DA-6372-E644-8B7B-C4EBB784EBE9}" type="presOf" srcId="{E32C4691-F7C4-F346-ADDC-1CC3B35AF991}" destId="{A5EEED45-9EB9-A349-BE93-6A4788D8CEB5}" srcOrd="0" destOrd="0" presId="urn:microsoft.com/office/officeart/2005/8/layout/orgChart1"/>
    <dgm:cxn modelId="{DDA55730-B175-4742-9A67-F606AD238996}" type="presOf" srcId="{C0BE1966-67E9-BE41-AEDC-779B9F6E73AF}" destId="{9AE032F9-B4EA-4F43-82A2-82F1E3A641E1}" srcOrd="1" destOrd="0" presId="urn:microsoft.com/office/officeart/2005/8/layout/orgChart1"/>
    <dgm:cxn modelId="{BA6B0EC7-9ECF-414D-B237-533126B6F4E5}" type="presOf" srcId="{57A0CAB7-D942-F940-80E2-C73626E67EA3}" destId="{E5424B08-EE70-F942-8ABE-BCFB6EBD999E}" srcOrd="0" destOrd="0" presId="urn:microsoft.com/office/officeart/2005/8/layout/orgChart1"/>
    <dgm:cxn modelId="{F964D688-2A7D-EF49-A23D-34C04263CEB8}" type="presOf" srcId="{5B78D430-7EDF-3549-855C-24D93D9BCA3A}" destId="{3488F766-62EF-7C44-83F0-EF2B4F0D1957}" srcOrd="0" destOrd="0" presId="urn:microsoft.com/office/officeart/2005/8/layout/orgChart1"/>
    <dgm:cxn modelId="{8F4EC7E8-2E18-804D-BB51-892EA74112C4}" type="presOf" srcId="{8F4645B3-0E6E-2448-9B36-83E6A7E7CEA3}" destId="{67C41A55-2259-B04E-B8E4-F274971C1249}" srcOrd="0" destOrd="0" presId="urn:microsoft.com/office/officeart/2005/8/layout/orgChart1"/>
    <dgm:cxn modelId="{0636635E-68AD-3242-8FB7-DEB6D080B7AE}" type="presOf" srcId="{C2DE8E82-2801-D548-8C33-CB93ED0AEAC6}" destId="{5BC94249-22D0-4540-B758-70BE647A282F}" srcOrd="0" destOrd="0" presId="urn:microsoft.com/office/officeart/2005/8/layout/orgChart1"/>
    <dgm:cxn modelId="{A0C89327-CE04-684D-9D88-988FA1E75121}" srcId="{05EADA9F-8268-3E41-82CB-F8A24C845B8F}" destId="{6D574E1A-DB96-4C49-9D9A-9E0B03F93E27}" srcOrd="0" destOrd="0" parTransId="{B874748D-250C-984F-96F1-8F38A0337800}" sibTransId="{E97FB94C-2241-2D46-B803-5EB22A4998EA}"/>
    <dgm:cxn modelId="{4DDC1304-D6CF-144F-88DD-1B488F5937EC}" type="presOf" srcId="{1F1986F9-1368-0448-9655-84CD0539115E}" destId="{CEC690EC-E61B-BC44-B712-7F6BD9786B58}" srcOrd="0" destOrd="0" presId="urn:microsoft.com/office/officeart/2005/8/layout/orgChart1"/>
    <dgm:cxn modelId="{97550965-6A2D-3740-9C53-539F285BB010}" srcId="{BA803755-D5B0-C44D-8658-7112B3D05F98}" destId="{9ED4934D-DCF7-7441-82AE-50D3583AEBD5}" srcOrd="1" destOrd="0" parTransId="{E32C4691-F7C4-F346-ADDC-1CC3B35AF991}" sibTransId="{6C1567AB-8D81-3742-845D-93C9C7A7C0ED}"/>
    <dgm:cxn modelId="{73ADBEDD-CEC5-4340-9EBD-4546F90188A4}" type="presOf" srcId="{6D574E1A-DB96-4C49-9D9A-9E0B03F93E27}" destId="{B0D656F5-64A4-7142-8E38-08AEF6946064}" srcOrd="0" destOrd="0" presId="urn:microsoft.com/office/officeart/2005/8/layout/orgChart1"/>
    <dgm:cxn modelId="{3C5A3000-E21A-3C46-8522-FF895619F1C9}" type="presOf" srcId="{9ED4934D-DCF7-7441-82AE-50D3583AEBD5}" destId="{F1B36906-B5F3-BA4D-B24C-75B2F09B9A8C}" srcOrd="0" destOrd="0" presId="urn:microsoft.com/office/officeart/2005/8/layout/orgChart1"/>
    <dgm:cxn modelId="{3F2EF4D9-8460-F647-B184-352C470F4010}" type="presOf" srcId="{A713D23C-237D-E141-BB47-8C3CDD659127}" destId="{087023C3-B620-E74E-9E0A-90EC64FBA32D}" srcOrd="1" destOrd="0" presId="urn:microsoft.com/office/officeart/2005/8/layout/orgChart1"/>
    <dgm:cxn modelId="{34EF1F5E-1205-D04D-9CA9-3BCF29BBA3DF}" srcId="{3206941E-25C2-DB45-9182-C8BF3EBB583B}" destId="{BA803755-D5B0-C44D-8658-7112B3D05F98}" srcOrd="1" destOrd="0" parTransId="{EFA0EE06-FBBE-3E4A-AA7F-07E1978433BD}" sibTransId="{3A24E2AC-7888-DC4F-9504-81B004FD59CE}"/>
    <dgm:cxn modelId="{D5E0BD45-A43E-7C42-A65C-D311091929A4}" type="presOf" srcId="{C0BE1966-67E9-BE41-AEDC-779B9F6E73AF}" destId="{D6DB9059-5A48-F346-8589-F2DC0164B527}" srcOrd="0" destOrd="0" presId="urn:microsoft.com/office/officeart/2005/8/layout/orgChart1"/>
    <dgm:cxn modelId="{A6970DB2-22B3-6F4F-81FB-0850178A4996}" type="presOf" srcId="{A713D23C-237D-E141-BB47-8C3CDD659127}" destId="{DA74682B-0ED0-5E40-99A5-E0540E7CA862}" srcOrd="0" destOrd="0" presId="urn:microsoft.com/office/officeart/2005/8/layout/orgChart1"/>
    <dgm:cxn modelId="{2FFB7734-668D-0840-980C-8875AD831F26}" srcId="{F2443C97-A0BB-334D-903D-1AAA67BD61DD}" destId="{15958DE2-F27F-F041-ABFE-83B05C19EA6A}" srcOrd="2" destOrd="0" parTransId="{8F4645B3-0E6E-2448-9B36-83E6A7E7CEA3}" sibTransId="{D7101EC6-6F54-9643-A044-45BD3B90CAC3}"/>
    <dgm:cxn modelId="{F1F8C9EE-A42C-094E-A490-37BFEFDB9E89}" type="presOf" srcId="{0649B20C-DE5B-B146-94CD-BEE98873DC21}" destId="{50803082-195C-1049-9141-9BF173F375D4}" srcOrd="0" destOrd="0" presId="urn:microsoft.com/office/officeart/2005/8/layout/orgChart1"/>
    <dgm:cxn modelId="{16B7C92E-79EF-7D45-B441-5F361CC21D23}" srcId="{05EADA9F-8268-3E41-82CB-F8A24C845B8F}" destId="{A15662E0-2F10-2B4F-8190-1E6148146179}" srcOrd="2" destOrd="0" parTransId="{371F62A2-1886-6A48-B3BC-5484F0CB1065}" sibTransId="{0B80F1D4-9930-474A-88BB-DF154932893D}"/>
    <dgm:cxn modelId="{C1684471-099E-C14B-879E-D13EFDA2A76E}" srcId="{BA803755-D5B0-C44D-8658-7112B3D05F98}" destId="{C2DE8E82-2801-D548-8C33-CB93ED0AEAC6}" srcOrd="0" destOrd="0" parTransId="{4CEC4D00-6DA5-3C47-B05B-AF91266D36C0}" sibTransId="{46891363-D509-364D-B3E6-D28CFFD1CFB5}"/>
    <dgm:cxn modelId="{0A6E6BC3-E41B-6C4F-AB08-BFFF8FE937D4}" srcId="{05EADA9F-8268-3E41-82CB-F8A24C845B8F}" destId="{C0BE1966-67E9-BE41-AEDC-779B9F6E73AF}" srcOrd="1" destOrd="0" parTransId="{035818D4-8426-624F-85E1-51B01C43DB51}" sibTransId="{89F2F829-0C4D-D248-88D8-242537942647}"/>
    <dgm:cxn modelId="{7E60FC50-B254-C047-863E-FEFEB6CA1A28}" type="presOf" srcId="{371F62A2-1886-6A48-B3BC-5484F0CB1065}" destId="{B298DB07-47B8-7140-9AB9-3E533E3EBCA3}" srcOrd="0" destOrd="0" presId="urn:microsoft.com/office/officeart/2005/8/layout/orgChart1"/>
    <dgm:cxn modelId="{30E597FA-253F-9F42-ACF6-F482BBB87E51}" type="presOf" srcId="{AE66DE16-6253-0C4D-9648-BF2CFC28ECC9}" destId="{3DE03CE6-D81A-DA45-9819-0E2941C92767}" srcOrd="0" destOrd="0" presId="urn:microsoft.com/office/officeart/2005/8/layout/orgChart1"/>
    <dgm:cxn modelId="{5C9412DC-D310-2247-B2C2-3F8521147BD3}" type="presParOf" srcId="{50803082-195C-1049-9141-9BF173F375D4}" destId="{6DDEFF93-11CA-F149-AF2D-2B3C780BC076}" srcOrd="0" destOrd="0" presId="urn:microsoft.com/office/officeart/2005/8/layout/orgChart1"/>
    <dgm:cxn modelId="{54508468-DA94-D049-957A-93D248CC72C5}" type="presParOf" srcId="{6DDEFF93-11CA-F149-AF2D-2B3C780BC076}" destId="{CCBC280D-FE99-7C49-9454-654E176435BF}" srcOrd="0" destOrd="0" presId="urn:microsoft.com/office/officeart/2005/8/layout/orgChart1"/>
    <dgm:cxn modelId="{205E55C6-03EC-284C-998B-2427AE1B246D}" type="presParOf" srcId="{CCBC280D-FE99-7C49-9454-654E176435BF}" destId="{7F59E6D4-57E0-0241-9CCD-093ED8E80895}" srcOrd="0" destOrd="0" presId="urn:microsoft.com/office/officeart/2005/8/layout/orgChart1"/>
    <dgm:cxn modelId="{4A254D8D-65B8-9245-9FE6-BFF9F29AE0D9}" type="presParOf" srcId="{CCBC280D-FE99-7C49-9454-654E176435BF}" destId="{9625702E-ABCE-E041-84E5-AE0196DD6178}" srcOrd="1" destOrd="0" presId="urn:microsoft.com/office/officeart/2005/8/layout/orgChart1"/>
    <dgm:cxn modelId="{378E8B81-BA17-DC49-8D3A-BCB0B5A753E8}" type="presParOf" srcId="{6DDEFF93-11CA-F149-AF2D-2B3C780BC076}" destId="{8D532460-4EBB-744B-A12D-49F9B927BA7B}" srcOrd="1" destOrd="0" presId="urn:microsoft.com/office/officeart/2005/8/layout/orgChart1"/>
    <dgm:cxn modelId="{DDDC684C-7F2B-1B44-B42B-EA35BC19FDAE}" type="presParOf" srcId="{8D532460-4EBB-744B-A12D-49F9B927BA7B}" destId="{3DE03CE6-D81A-DA45-9819-0E2941C92767}" srcOrd="0" destOrd="0" presId="urn:microsoft.com/office/officeart/2005/8/layout/orgChart1"/>
    <dgm:cxn modelId="{A0E8AE46-4909-1F47-AF4D-BB94E9C8C1E3}" type="presParOf" srcId="{8D532460-4EBB-744B-A12D-49F9B927BA7B}" destId="{CE9353E0-A365-F241-8F79-B2849E661ECF}" srcOrd="1" destOrd="0" presId="urn:microsoft.com/office/officeart/2005/8/layout/orgChart1"/>
    <dgm:cxn modelId="{1168A757-6283-A54C-AC6F-53B2F3B9E4B4}" type="presParOf" srcId="{CE9353E0-A365-F241-8F79-B2849E661ECF}" destId="{36C9D8B2-DFFD-0540-A16D-422400C05D01}" srcOrd="0" destOrd="0" presId="urn:microsoft.com/office/officeart/2005/8/layout/orgChart1"/>
    <dgm:cxn modelId="{F82471F7-5824-584B-BA36-36963B613811}" type="presParOf" srcId="{36C9D8B2-DFFD-0540-A16D-422400C05D01}" destId="{4EEE381A-DF34-294E-B970-AD62452FC020}" srcOrd="0" destOrd="0" presId="urn:microsoft.com/office/officeart/2005/8/layout/orgChart1"/>
    <dgm:cxn modelId="{646CB9AD-087F-E649-92E1-AF8B9B10EF6C}" type="presParOf" srcId="{36C9D8B2-DFFD-0540-A16D-422400C05D01}" destId="{140FE608-19F4-E54E-930C-AF4BE54EEFFB}" srcOrd="1" destOrd="0" presId="urn:microsoft.com/office/officeart/2005/8/layout/orgChart1"/>
    <dgm:cxn modelId="{D6FB37B0-6910-C644-90C4-77E0008FBD80}" type="presParOf" srcId="{CE9353E0-A365-F241-8F79-B2849E661ECF}" destId="{982F1ED6-3E3F-6F4E-9361-8A8D7012F24A}" srcOrd="1" destOrd="0" presId="urn:microsoft.com/office/officeart/2005/8/layout/orgChart1"/>
    <dgm:cxn modelId="{E2E9A97F-332D-8D41-9899-5783886CC63D}" type="presParOf" srcId="{982F1ED6-3E3F-6F4E-9361-8A8D7012F24A}" destId="{81CEE57B-310E-5F4B-B3A7-E9EEA5FBAF30}" srcOrd="0" destOrd="0" presId="urn:microsoft.com/office/officeart/2005/8/layout/orgChart1"/>
    <dgm:cxn modelId="{AD4573A1-19DB-6D4E-8944-BE5C23B780D0}" type="presParOf" srcId="{982F1ED6-3E3F-6F4E-9361-8A8D7012F24A}" destId="{8205C2C7-36B0-6F49-BC2C-9B80575FEC16}" srcOrd="1" destOrd="0" presId="urn:microsoft.com/office/officeart/2005/8/layout/orgChart1"/>
    <dgm:cxn modelId="{817B8FE8-C0B7-2042-A171-F79FC6E4264A}" type="presParOf" srcId="{8205C2C7-36B0-6F49-BC2C-9B80575FEC16}" destId="{55DE836C-5A20-8A4D-ADAE-B5B13327FB31}" srcOrd="0" destOrd="0" presId="urn:microsoft.com/office/officeart/2005/8/layout/orgChart1"/>
    <dgm:cxn modelId="{2422725B-0D81-E942-8CED-27C9E5AF1FBE}" type="presParOf" srcId="{55DE836C-5A20-8A4D-ADAE-B5B13327FB31}" destId="{B0D656F5-64A4-7142-8E38-08AEF6946064}" srcOrd="0" destOrd="0" presId="urn:microsoft.com/office/officeart/2005/8/layout/orgChart1"/>
    <dgm:cxn modelId="{D9A91F89-C312-1B41-8D74-D6FA30E35A07}" type="presParOf" srcId="{55DE836C-5A20-8A4D-ADAE-B5B13327FB31}" destId="{E82A61CB-C9E8-6A4A-9D37-003CE425969C}" srcOrd="1" destOrd="0" presId="urn:microsoft.com/office/officeart/2005/8/layout/orgChart1"/>
    <dgm:cxn modelId="{FFB1A2E4-00B6-1F41-938B-DCAE4E6309E9}" type="presParOf" srcId="{8205C2C7-36B0-6F49-BC2C-9B80575FEC16}" destId="{09ABEC9E-170C-DC4D-8D96-2EB6606A01EB}" srcOrd="1" destOrd="0" presId="urn:microsoft.com/office/officeart/2005/8/layout/orgChart1"/>
    <dgm:cxn modelId="{C5E8376E-96A4-304F-9851-E74F98B34712}" type="presParOf" srcId="{8205C2C7-36B0-6F49-BC2C-9B80575FEC16}" destId="{B1FBEABF-0670-DC4F-91EC-ECCDACE13847}" srcOrd="2" destOrd="0" presId="urn:microsoft.com/office/officeart/2005/8/layout/orgChart1"/>
    <dgm:cxn modelId="{85A770E0-AA32-CF4D-8ED9-22C3AA72146B}" type="presParOf" srcId="{982F1ED6-3E3F-6F4E-9361-8A8D7012F24A}" destId="{FD240B4B-24C3-E743-BFB3-FAB117EE627E}" srcOrd="2" destOrd="0" presId="urn:microsoft.com/office/officeart/2005/8/layout/orgChart1"/>
    <dgm:cxn modelId="{27328211-29D5-2D4C-82BA-B62312792465}" type="presParOf" srcId="{982F1ED6-3E3F-6F4E-9361-8A8D7012F24A}" destId="{AEE6C410-CF1B-9A43-A6B2-9FDFD72BF90E}" srcOrd="3" destOrd="0" presId="urn:microsoft.com/office/officeart/2005/8/layout/orgChart1"/>
    <dgm:cxn modelId="{2BA704CA-3624-344D-9EA9-96A828C194A3}" type="presParOf" srcId="{AEE6C410-CF1B-9A43-A6B2-9FDFD72BF90E}" destId="{4EA8C823-673B-3348-8726-19ADA5818542}" srcOrd="0" destOrd="0" presId="urn:microsoft.com/office/officeart/2005/8/layout/orgChart1"/>
    <dgm:cxn modelId="{61B89B51-E71E-4C49-AD4E-73AFAF0453D5}" type="presParOf" srcId="{4EA8C823-673B-3348-8726-19ADA5818542}" destId="{D6DB9059-5A48-F346-8589-F2DC0164B527}" srcOrd="0" destOrd="0" presId="urn:microsoft.com/office/officeart/2005/8/layout/orgChart1"/>
    <dgm:cxn modelId="{02469DF0-4CF7-E24F-94C5-36598E3A1047}" type="presParOf" srcId="{4EA8C823-673B-3348-8726-19ADA5818542}" destId="{9AE032F9-B4EA-4F43-82A2-82F1E3A641E1}" srcOrd="1" destOrd="0" presId="urn:microsoft.com/office/officeart/2005/8/layout/orgChart1"/>
    <dgm:cxn modelId="{132BFCB9-BD32-9249-BE02-90949763302E}" type="presParOf" srcId="{AEE6C410-CF1B-9A43-A6B2-9FDFD72BF90E}" destId="{945D7101-35C7-D147-8FE3-E099A7C9EA21}" srcOrd="1" destOrd="0" presId="urn:microsoft.com/office/officeart/2005/8/layout/orgChart1"/>
    <dgm:cxn modelId="{1E50A6A2-EEDD-6144-B109-95DD8E81DFAA}" type="presParOf" srcId="{AEE6C410-CF1B-9A43-A6B2-9FDFD72BF90E}" destId="{6C6B3A0A-B062-C549-BDFC-98ABC341BCFD}" srcOrd="2" destOrd="0" presId="urn:microsoft.com/office/officeart/2005/8/layout/orgChart1"/>
    <dgm:cxn modelId="{9F41A556-652B-8E4D-AF68-BB13A4904E08}" type="presParOf" srcId="{982F1ED6-3E3F-6F4E-9361-8A8D7012F24A}" destId="{B298DB07-47B8-7140-9AB9-3E533E3EBCA3}" srcOrd="4" destOrd="0" presId="urn:microsoft.com/office/officeart/2005/8/layout/orgChart1"/>
    <dgm:cxn modelId="{3EDA7EAA-2F1C-2F4F-AE98-B23B715F3EF5}" type="presParOf" srcId="{982F1ED6-3E3F-6F4E-9361-8A8D7012F24A}" destId="{020AE376-C588-CB4C-8C09-FA57D45BDF21}" srcOrd="5" destOrd="0" presId="urn:microsoft.com/office/officeart/2005/8/layout/orgChart1"/>
    <dgm:cxn modelId="{1D2241F5-A830-A041-B532-8291B76B7B97}" type="presParOf" srcId="{020AE376-C588-CB4C-8C09-FA57D45BDF21}" destId="{75AE7D49-BC52-A346-B43A-5FB1791F2CFF}" srcOrd="0" destOrd="0" presId="urn:microsoft.com/office/officeart/2005/8/layout/orgChart1"/>
    <dgm:cxn modelId="{511527F0-76EE-4A42-B18C-15A5FC401F5C}" type="presParOf" srcId="{75AE7D49-BC52-A346-B43A-5FB1791F2CFF}" destId="{C2BB7912-ABE4-0C4A-8A92-D65E1DF6EC2F}" srcOrd="0" destOrd="0" presId="urn:microsoft.com/office/officeart/2005/8/layout/orgChart1"/>
    <dgm:cxn modelId="{D8E8EC65-2B0B-9246-B894-10DDF5775EFC}" type="presParOf" srcId="{75AE7D49-BC52-A346-B43A-5FB1791F2CFF}" destId="{1E090023-C834-624C-BCC7-76380CA92B94}" srcOrd="1" destOrd="0" presId="urn:microsoft.com/office/officeart/2005/8/layout/orgChart1"/>
    <dgm:cxn modelId="{15332F2A-D96D-5345-920E-23B741297B08}" type="presParOf" srcId="{020AE376-C588-CB4C-8C09-FA57D45BDF21}" destId="{84AC0825-C6F1-6940-8EFB-DBE63A1DE3F8}" srcOrd="1" destOrd="0" presId="urn:microsoft.com/office/officeart/2005/8/layout/orgChart1"/>
    <dgm:cxn modelId="{F0A8AFB2-2943-8B48-AAA4-A77A1D6356EC}" type="presParOf" srcId="{020AE376-C588-CB4C-8C09-FA57D45BDF21}" destId="{8693CBCE-06C6-1D41-90FD-9DB4E6D3229A}" srcOrd="2" destOrd="0" presId="urn:microsoft.com/office/officeart/2005/8/layout/orgChart1"/>
    <dgm:cxn modelId="{78D23615-4AF4-3547-8043-4164229FA98D}" type="presParOf" srcId="{CE9353E0-A365-F241-8F79-B2849E661ECF}" destId="{FEE882AB-E96F-134B-8A5C-B9E3632DB5B5}" srcOrd="2" destOrd="0" presId="urn:microsoft.com/office/officeart/2005/8/layout/orgChart1"/>
    <dgm:cxn modelId="{D1D16D7A-C8FD-5C48-99DB-66FAB0CDE3BC}" type="presParOf" srcId="{8D532460-4EBB-744B-A12D-49F9B927BA7B}" destId="{FB0A7961-7126-B848-9BB6-6AA24A06108B}" srcOrd="2" destOrd="0" presId="urn:microsoft.com/office/officeart/2005/8/layout/orgChart1"/>
    <dgm:cxn modelId="{27A6519F-4F3F-854A-820B-63DBD7770FFF}" type="presParOf" srcId="{8D532460-4EBB-744B-A12D-49F9B927BA7B}" destId="{A4F23110-9F33-D846-94AF-48CB4F81D240}" srcOrd="3" destOrd="0" presId="urn:microsoft.com/office/officeart/2005/8/layout/orgChart1"/>
    <dgm:cxn modelId="{8DF6B5E6-3E89-CD4C-ACB5-D20511F8EB20}" type="presParOf" srcId="{A4F23110-9F33-D846-94AF-48CB4F81D240}" destId="{58539B6F-4FF3-7A4D-98D3-FD1AC288D596}" srcOrd="0" destOrd="0" presId="urn:microsoft.com/office/officeart/2005/8/layout/orgChart1"/>
    <dgm:cxn modelId="{E8AFAF3A-A416-C643-8140-23C7A8EB18B3}" type="presParOf" srcId="{58539B6F-4FF3-7A4D-98D3-FD1AC288D596}" destId="{84132FA8-EDBE-AB4D-B611-D84F9A4DEA6F}" srcOrd="0" destOrd="0" presId="urn:microsoft.com/office/officeart/2005/8/layout/orgChart1"/>
    <dgm:cxn modelId="{2D66F252-231D-054A-9E5C-9E2AA12F2C36}" type="presParOf" srcId="{58539B6F-4FF3-7A4D-98D3-FD1AC288D596}" destId="{0B34E0E9-F01C-4144-8853-E123C5F76A49}" srcOrd="1" destOrd="0" presId="urn:microsoft.com/office/officeart/2005/8/layout/orgChart1"/>
    <dgm:cxn modelId="{73E3BB32-1444-9741-BAA2-582BA0256519}" type="presParOf" srcId="{A4F23110-9F33-D846-94AF-48CB4F81D240}" destId="{F42C3D64-9948-E34F-9C63-D4600E1F0935}" srcOrd="1" destOrd="0" presId="urn:microsoft.com/office/officeart/2005/8/layout/orgChart1"/>
    <dgm:cxn modelId="{298A1C0D-F6D4-6549-8A8A-8A02FB234D81}" type="presParOf" srcId="{F42C3D64-9948-E34F-9C63-D4600E1F0935}" destId="{A286C1AF-382B-AA41-A1DC-1576F7E0FD7A}" srcOrd="0" destOrd="0" presId="urn:microsoft.com/office/officeart/2005/8/layout/orgChart1"/>
    <dgm:cxn modelId="{CD1D4420-DE88-724A-907A-D89699F47629}" type="presParOf" srcId="{F42C3D64-9948-E34F-9C63-D4600E1F0935}" destId="{9BE3EDEA-BFAA-DD44-A7B2-8FBBCC744135}" srcOrd="1" destOrd="0" presId="urn:microsoft.com/office/officeart/2005/8/layout/orgChart1"/>
    <dgm:cxn modelId="{A7AE94BD-80D5-1546-90CC-58C75FFB69F7}" type="presParOf" srcId="{9BE3EDEA-BFAA-DD44-A7B2-8FBBCC744135}" destId="{6A96253A-16C8-2044-BD2B-245D327F10AC}" srcOrd="0" destOrd="0" presId="urn:microsoft.com/office/officeart/2005/8/layout/orgChart1"/>
    <dgm:cxn modelId="{6DEE78F8-B245-7549-BFB9-AB1069520F5B}" type="presParOf" srcId="{6A96253A-16C8-2044-BD2B-245D327F10AC}" destId="{5BC94249-22D0-4540-B758-70BE647A282F}" srcOrd="0" destOrd="0" presId="urn:microsoft.com/office/officeart/2005/8/layout/orgChart1"/>
    <dgm:cxn modelId="{E5DF3B2A-354E-4643-A2C9-89CAB3B05FFB}" type="presParOf" srcId="{6A96253A-16C8-2044-BD2B-245D327F10AC}" destId="{75690078-CFE0-BB45-8230-55735F63776E}" srcOrd="1" destOrd="0" presId="urn:microsoft.com/office/officeart/2005/8/layout/orgChart1"/>
    <dgm:cxn modelId="{9E778299-6CF5-9E4C-9526-BB0775F776C9}" type="presParOf" srcId="{9BE3EDEA-BFAA-DD44-A7B2-8FBBCC744135}" destId="{FAB9A2FF-5335-1A46-BA16-9B49E7CD113A}" srcOrd="1" destOrd="0" presId="urn:microsoft.com/office/officeart/2005/8/layout/orgChart1"/>
    <dgm:cxn modelId="{8EBE3D39-2FEB-5C48-B621-32CF562CC556}" type="presParOf" srcId="{9BE3EDEA-BFAA-DD44-A7B2-8FBBCC744135}" destId="{9FB912B7-F77A-3842-A656-B07094F764B3}" srcOrd="2" destOrd="0" presId="urn:microsoft.com/office/officeart/2005/8/layout/orgChart1"/>
    <dgm:cxn modelId="{B8C54A60-F8E7-F74A-9D09-0845F273F821}" type="presParOf" srcId="{F42C3D64-9948-E34F-9C63-D4600E1F0935}" destId="{A5EEED45-9EB9-A349-BE93-6A4788D8CEB5}" srcOrd="2" destOrd="0" presId="urn:microsoft.com/office/officeart/2005/8/layout/orgChart1"/>
    <dgm:cxn modelId="{B15A93C0-5890-C449-B3B5-2F27D5234307}" type="presParOf" srcId="{F42C3D64-9948-E34F-9C63-D4600E1F0935}" destId="{67027D87-4F4B-5D41-BAF9-2352CE72EC63}" srcOrd="3" destOrd="0" presId="urn:microsoft.com/office/officeart/2005/8/layout/orgChart1"/>
    <dgm:cxn modelId="{515CA4C5-5B77-554F-878A-9BBCEBF66667}" type="presParOf" srcId="{67027D87-4F4B-5D41-BAF9-2352CE72EC63}" destId="{C61DC35C-A510-8349-91EA-F8FFE9FD5CEB}" srcOrd="0" destOrd="0" presId="urn:microsoft.com/office/officeart/2005/8/layout/orgChart1"/>
    <dgm:cxn modelId="{63E2D957-909E-F94B-A338-D52E4102DAE1}" type="presParOf" srcId="{C61DC35C-A510-8349-91EA-F8FFE9FD5CEB}" destId="{F1B36906-B5F3-BA4D-B24C-75B2F09B9A8C}" srcOrd="0" destOrd="0" presId="urn:microsoft.com/office/officeart/2005/8/layout/orgChart1"/>
    <dgm:cxn modelId="{BA2AC8FB-7E15-524F-AAEF-7D5247D5B39B}" type="presParOf" srcId="{C61DC35C-A510-8349-91EA-F8FFE9FD5CEB}" destId="{0C70EB56-5A36-B748-B7E3-74AC318378AF}" srcOrd="1" destOrd="0" presId="urn:microsoft.com/office/officeart/2005/8/layout/orgChart1"/>
    <dgm:cxn modelId="{F5371BF6-C0E1-0449-8721-75FF04250200}" type="presParOf" srcId="{67027D87-4F4B-5D41-BAF9-2352CE72EC63}" destId="{94E13987-A14F-B84A-B8FF-AF2CA1E1F7B1}" srcOrd="1" destOrd="0" presId="urn:microsoft.com/office/officeart/2005/8/layout/orgChart1"/>
    <dgm:cxn modelId="{91915DEA-031E-1B4E-87EF-22A3F99C17C0}" type="presParOf" srcId="{67027D87-4F4B-5D41-BAF9-2352CE72EC63}" destId="{3AA24C8D-D123-8348-BD1C-870781C5A45F}" srcOrd="2" destOrd="0" presId="urn:microsoft.com/office/officeart/2005/8/layout/orgChart1"/>
    <dgm:cxn modelId="{D605AC59-149E-F944-966E-5EBF6B272DCE}" type="presParOf" srcId="{A4F23110-9F33-D846-94AF-48CB4F81D240}" destId="{4B3CEA90-BE6C-1642-A0A9-A5B23592F17E}" srcOrd="2" destOrd="0" presId="urn:microsoft.com/office/officeart/2005/8/layout/orgChart1"/>
    <dgm:cxn modelId="{35B9C2DC-A7AE-5144-9AE9-ECB4B1882ABA}" type="presParOf" srcId="{8D532460-4EBB-744B-A12D-49F9B927BA7B}" destId="{3488F766-62EF-7C44-83F0-EF2B4F0D1957}" srcOrd="4" destOrd="0" presId="urn:microsoft.com/office/officeart/2005/8/layout/orgChart1"/>
    <dgm:cxn modelId="{B5BC86D8-2B75-8B42-84F9-3415E20E552C}" type="presParOf" srcId="{8D532460-4EBB-744B-A12D-49F9B927BA7B}" destId="{C8D00CAE-6478-3F42-A1F2-CDE819541FAC}" srcOrd="5" destOrd="0" presId="urn:microsoft.com/office/officeart/2005/8/layout/orgChart1"/>
    <dgm:cxn modelId="{82FE456A-D45F-A243-9D83-EA5ABBA98D23}" type="presParOf" srcId="{C8D00CAE-6478-3F42-A1F2-CDE819541FAC}" destId="{E5C71C93-1AFC-5848-96A5-CCDE1B527B71}" srcOrd="0" destOrd="0" presId="urn:microsoft.com/office/officeart/2005/8/layout/orgChart1"/>
    <dgm:cxn modelId="{C50921E1-5D88-464F-BE3D-44E0BEE549DC}" type="presParOf" srcId="{E5C71C93-1AFC-5848-96A5-CCDE1B527B71}" destId="{80616C99-6C9A-AE4B-802A-0E184C65A1BC}" srcOrd="0" destOrd="0" presId="urn:microsoft.com/office/officeart/2005/8/layout/orgChart1"/>
    <dgm:cxn modelId="{0B8219A3-E662-A84E-A66A-36C37ED7098F}" type="presParOf" srcId="{E5C71C93-1AFC-5848-96A5-CCDE1B527B71}" destId="{86E61AAE-5088-AF47-AE94-94EB2066D38F}" srcOrd="1" destOrd="0" presId="urn:microsoft.com/office/officeart/2005/8/layout/orgChart1"/>
    <dgm:cxn modelId="{5B0005D6-2CC1-7A44-9D76-CD31D2D9DD42}" type="presParOf" srcId="{C8D00CAE-6478-3F42-A1F2-CDE819541FAC}" destId="{157F08EA-CDB9-1D48-BD5B-313E6CD2FED9}" srcOrd="1" destOrd="0" presId="urn:microsoft.com/office/officeart/2005/8/layout/orgChart1"/>
    <dgm:cxn modelId="{CAF56CB1-0996-D44A-B115-4A4BB4BE40A4}" type="presParOf" srcId="{157F08EA-CDB9-1D48-BD5B-313E6CD2FED9}" destId="{E5424B08-EE70-F942-8ABE-BCFB6EBD999E}" srcOrd="0" destOrd="0" presId="urn:microsoft.com/office/officeart/2005/8/layout/orgChart1"/>
    <dgm:cxn modelId="{DFE46AC0-582A-144D-8A3A-BA266CFC7DB4}" type="presParOf" srcId="{157F08EA-CDB9-1D48-BD5B-313E6CD2FED9}" destId="{DC53449D-2417-5C42-9AC7-E48320CDB8C7}" srcOrd="1" destOrd="0" presId="urn:microsoft.com/office/officeart/2005/8/layout/orgChart1"/>
    <dgm:cxn modelId="{E7818E21-CF9C-5045-BFB7-AA56610E8F6B}" type="presParOf" srcId="{DC53449D-2417-5C42-9AC7-E48320CDB8C7}" destId="{984B2E70-F9CC-AC43-BA95-76D50C806CE3}" srcOrd="0" destOrd="0" presId="urn:microsoft.com/office/officeart/2005/8/layout/orgChart1"/>
    <dgm:cxn modelId="{29715284-237C-9E42-B9F8-B4F429C93B35}" type="presParOf" srcId="{984B2E70-F9CC-AC43-BA95-76D50C806CE3}" destId="{DA74682B-0ED0-5E40-99A5-E0540E7CA862}" srcOrd="0" destOrd="0" presId="urn:microsoft.com/office/officeart/2005/8/layout/orgChart1"/>
    <dgm:cxn modelId="{E4574337-4197-664F-91FF-77E8AD09B78A}" type="presParOf" srcId="{984B2E70-F9CC-AC43-BA95-76D50C806CE3}" destId="{087023C3-B620-E74E-9E0A-90EC64FBA32D}" srcOrd="1" destOrd="0" presId="urn:microsoft.com/office/officeart/2005/8/layout/orgChart1"/>
    <dgm:cxn modelId="{AAAACB32-F072-4B49-97DF-0A9365C3339C}" type="presParOf" srcId="{DC53449D-2417-5C42-9AC7-E48320CDB8C7}" destId="{8B3D6CAF-90A2-8645-8CA0-8EDC9C58F8E4}" srcOrd="1" destOrd="0" presId="urn:microsoft.com/office/officeart/2005/8/layout/orgChart1"/>
    <dgm:cxn modelId="{71029E1F-F997-544D-9926-D05BF5D6F6A0}" type="presParOf" srcId="{DC53449D-2417-5C42-9AC7-E48320CDB8C7}" destId="{6A59A711-A545-EA46-BF25-FA458C8C20D9}" srcOrd="2" destOrd="0" presId="urn:microsoft.com/office/officeart/2005/8/layout/orgChart1"/>
    <dgm:cxn modelId="{50B7E848-5DC5-E14D-AFE4-30834E099179}" type="presParOf" srcId="{157F08EA-CDB9-1D48-BD5B-313E6CD2FED9}" destId="{53BF08BC-4722-1E47-93E4-59A5EAE868AC}" srcOrd="2" destOrd="0" presId="urn:microsoft.com/office/officeart/2005/8/layout/orgChart1"/>
    <dgm:cxn modelId="{5F8D2ABB-0A7F-E644-978A-966EA1261AFE}" type="presParOf" srcId="{157F08EA-CDB9-1D48-BD5B-313E6CD2FED9}" destId="{A59CAA25-0475-144C-866B-768C5D38DE99}" srcOrd="3" destOrd="0" presId="urn:microsoft.com/office/officeart/2005/8/layout/orgChart1"/>
    <dgm:cxn modelId="{52E0BF6B-963E-804C-BFDE-F53346E0997F}" type="presParOf" srcId="{A59CAA25-0475-144C-866B-768C5D38DE99}" destId="{8383F345-6F0D-E44F-ADC7-0E57E5B527A9}" srcOrd="0" destOrd="0" presId="urn:microsoft.com/office/officeart/2005/8/layout/orgChart1"/>
    <dgm:cxn modelId="{6D313E3C-F0F2-FC4C-87F1-EF5009630139}" type="presParOf" srcId="{8383F345-6F0D-E44F-ADC7-0E57E5B527A9}" destId="{CEC690EC-E61B-BC44-B712-7F6BD9786B58}" srcOrd="0" destOrd="0" presId="urn:microsoft.com/office/officeart/2005/8/layout/orgChart1"/>
    <dgm:cxn modelId="{F8F243FD-8292-DF49-91B9-B671E81B434B}" type="presParOf" srcId="{8383F345-6F0D-E44F-ADC7-0E57E5B527A9}" destId="{5AD87211-5873-8C48-A936-216D911C7B3E}" srcOrd="1" destOrd="0" presId="urn:microsoft.com/office/officeart/2005/8/layout/orgChart1"/>
    <dgm:cxn modelId="{B465AFEB-0D33-8A4B-A18B-C4EB68391905}" type="presParOf" srcId="{A59CAA25-0475-144C-866B-768C5D38DE99}" destId="{37C58A6A-B682-EA4E-98F2-29ADAAA87B73}" srcOrd="1" destOrd="0" presId="urn:microsoft.com/office/officeart/2005/8/layout/orgChart1"/>
    <dgm:cxn modelId="{A3EA6AD6-B23E-794F-9F3C-EC38FE0B3808}" type="presParOf" srcId="{A59CAA25-0475-144C-866B-768C5D38DE99}" destId="{DC0EACB3-0ACA-FA41-BC37-8330C2259730}" srcOrd="2" destOrd="0" presId="urn:microsoft.com/office/officeart/2005/8/layout/orgChart1"/>
    <dgm:cxn modelId="{BEF639C0-A341-1242-AA10-3D026074D0F4}" type="presParOf" srcId="{157F08EA-CDB9-1D48-BD5B-313E6CD2FED9}" destId="{67C41A55-2259-B04E-B8E4-F274971C1249}" srcOrd="4" destOrd="0" presId="urn:microsoft.com/office/officeart/2005/8/layout/orgChart1"/>
    <dgm:cxn modelId="{8A962016-C5C5-E84B-90C1-DDD7A3767370}" type="presParOf" srcId="{157F08EA-CDB9-1D48-BD5B-313E6CD2FED9}" destId="{BAF6FC9B-40E4-0B45-8871-1241750EF6AB}" srcOrd="5" destOrd="0" presId="urn:microsoft.com/office/officeart/2005/8/layout/orgChart1"/>
    <dgm:cxn modelId="{2FE421E4-4D7E-7049-9349-0AA741F8C26B}" type="presParOf" srcId="{BAF6FC9B-40E4-0B45-8871-1241750EF6AB}" destId="{5D673C89-1CF4-5D42-AF75-2E5575DE43D9}" srcOrd="0" destOrd="0" presId="urn:microsoft.com/office/officeart/2005/8/layout/orgChart1"/>
    <dgm:cxn modelId="{E24462FE-0AC6-4A49-A660-94673745A308}" type="presParOf" srcId="{5D673C89-1CF4-5D42-AF75-2E5575DE43D9}" destId="{817C216D-85FE-5046-8CCB-56D7332F33FE}" srcOrd="0" destOrd="0" presId="urn:microsoft.com/office/officeart/2005/8/layout/orgChart1"/>
    <dgm:cxn modelId="{89F71061-B449-9A46-8807-A9F7BBF20C0F}" type="presParOf" srcId="{5D673C89-1CF4-5D42-AF75-2E5575DE43D9}" destId="{35826785-03CC-0F4D-A1E4-A54777ADAD76}" srcOrd="1" destOrd="0" presId="urn:microsoft.com/office/officeart/2005/8/layout/orgChart1"/>
    <dgm:cxn modelId="{08637A62-6144-E745-8603-809752AD1B19}" type="presParOf" srcId="{BAF6FC9B-40E4-0B45-8871-1241750EF6AB}" destId="{E9BC2E3E-E2E8-DA4D-9075-047D092529D2}" srcOrd="1" destOrd="0" presId="urn:microsoft.com/office/officeart/2005/8/layout/orgChart1"/>
    <dgm:cxn modelId="{352258DD-5187-A345-BB49-2344A13A9FBB}" type="presParOf" srcId="{BAF6FC9B-40E4-0B45-8871-1241750EF6AB}" destId="{1E7FFAB8-3E4E-2D47-872A-1E365C0703EB}" srcOrd="2" destOrd="0" presId="urn:microsoft.com/office/officeart/2005/8/layout/orgChart1"/>
    <dgm:cxn modelId="{2E506724-6605-5942-AA61-E428E604E761}" type="presParOf" srcId="{C8D00CAE-6478-3F42-A1F2-CDE819541FAC}" destId="{28D03A23-A4C7-9745-8D62-9B92C893034A}" srcOrd="2" destOrd="0" presId="urn:microsoft.com/office/officeart/2005/8/layout/orgChart1"/>
    <dgm:cxn modelId="{E1B83D07-7656-844B-86DD-340B7AC0D44C}" type="presParOf" srcId="{6DDEFF93-11CA-F149-AF2D-2B3C780BC076}" destId="{D0937B57-7BE7-934D-A133-E6E3570161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C41A55-2259-B04E-B8E4-F274971C1249}">
      <dsp:nvSpPr>
        <dsp:cNvPr id="0" name=""/>
        <dsp:cNvSpPr/>
      </dsp:nvSpPr>
      <dsp:spPr>
        <a:xfrm>
          <a:off x="5113258" y="1522866"/>
          <a:ext cx="188605" cy="2363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3855"/>
              </a:lnTo>
              <a:lnTo>
                <a:pt x="188605" y="2363855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BF08BC-4722-1E47-93E4-59A5EAE868AC}">
      <dsp:nvSpPr>
        <dsp:cNvPr id="0" name=""/>
        <dsp:cNvSpPr/>
      </dsp:nvSpPr>
      <dsp:spPr>
        <a:xfrm>
          <a:off x="5113258" y="1522866"/>
          <a:ext cx="188605" cy="14711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1122"/>
              </a:lnTo>
              <a:lnTo>
                <a:pt x="188605" y="1471122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24B08-EE70-F942-8ABE-BCFB6EBD999E}">
      <dsp:nvSpPr>
        <dsp:cNvPr id="0" name=""/>
        <dsp:cNvSpPr/>
      </dsp:nvSpPr>
      <dsp:spPr>
        <a:xfrm>
          <a:off x="5113258" y="1522866"/>
          <a:ext cx="188605" cy="5783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8390"/>
              </a:lnTo>
              <a:lnTo>
                <a:pt x="188605" y="57839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8F766-62EF-7C44-83F0-EF2B4F0D1957}">
      <dsp:nvSpPr>
        <dsp:cNvPr id="0" name=""/>
        <dsp:cNvSpPr/>
      </dsp:nvSpPr>
      <dsp:spPr>
        <a:xfrm>
          <a:off x="4094788" y="630133"/>
          <a:ext cx="1521417" cy="264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023"/>
              </a:lnTo>
              <a:lnTo>
                <a:pt x="1521417" y="132023"/>
              </a:lnTo>
              <a:lnTo>
                <a:pt x="1521417" y="264047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EEED45-9EB9-A349-BE93-6A4788D8CEB5}">
      <dsp:nvSpPr>
        <dsp:cNvPr id="0" name=""/>
        <dsp:cNvSpPr/>
      </dsp:nvSpPr>
      <dsp:spPr>
        <a:xfrm>
          <a:off x="3591840" y="1522866"/>
          <a:ext cx="188605" cy="14711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1122"/>
              </a:lnTo>
              <a:lnTo>
                <a:pt x="188605" y="1471122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86C1AF-382B-AA41-A1DC-1576F7E0FD7A}">
      <dsp:nvSpPr>
        <dsp:cNvPr id="0" name=""/>
        <dsp:cNvSpPr/>
      </dsp:nvSpPr>
      <dsp:spPr>
        <a:xfrm>
          <a:off x="3591840" y="1522866"/>
          <a:ext cx="188605" cy="5783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8390"/>
              </a:lnTo>
              <a:lnTo>
                <a:pt x="188605" y="57839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0A7961-7126-B848-9BB6-6AA24A06108B}">
      <dsp:nvSpPr>
        <dsp:cNvPr id="0" name=""/>
        <dsp:cNvSpPr/>
      </dsp:nvSpPr>
      <dsp:spPr>
        <a:xfrm>
          <a:off x="4049068" y="630133"/>
          <a:ext cx="91440" cy="2640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4047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98DB07-47B8-7140-9AB9-3E533E3EBCA3}">
      <dsp:nvSpPr>
        <dsp:cNvPr id="0" name=""/>
        <dsp:cNvSpPr/>
      </dsp:nvSpPr>
      <dsp:spPr>
        <a:xfrm>
          <a:off x="2070423" y="1522866"/>
          <a:ext cx="188605" cy="2363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3855"/>
              </a:lnTo>
              <a:lnTo>
                <a:pt x="188605" y="2363855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240B4B-24C3-E743-BFB3-FAB117EE627E}">
      <dsp:nvSpPr>
        <dsp:cNvPr id="0" name=""/>
        <dsp:cNvSpPr/>
      </dsp:nvSpPr>
      <dsp:spPr>
        <a:xfrm>
          <a:off x="2070423" y="1522866"/>
          <a:ext cx="188605" cy="14711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1122"/>
              </a:lnTo>
              <a:lnTo>
                <a:pt x="188605" y="1471122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CEE57B-310E-5F4B-B3A7-E9EEA5FBAF30}">
      <dsp:nvSpPr>
        <dsp:cNvPr id="0" name=""/>
        <dsp:cNvSpPr/>
      </dsp:nvSpPr>
      <dsp:spPr>
        <a:xfrm>
          <a:off x="2070423" y="1522866"/>
          <a:ext cx="188605" cy="5783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8390"/>
              </a:lnTo>
              <a:lnTo>
                <a:pt x="188605" y="57839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E03CE6-D81A-DA45-9819-0E2941C92767}">
      <dsp:nvSpPr>
        <dsp:cNvPr id="0" name=""/>
        <dsp:cNvSpPr/>
      </dsp:nvSpPr>
      <dsp:spPr>
        <a:xfrm>
          <a:off x="2573371" y="630133"/>
          <a:ext cx="1521417" cy="264047"/>
        </a:xfrm>
        <a:custGeom>
          <a:avLst/>
          <a:gdLst/>
          <a:ahLst/>
          <a:cxnLst/>
          <a:rect l="0" t="0" r="0" b="0"/>
          <a:pathLst>
            <a:path>
              <a:moveTo>
                <a:pt x="1521417" y="0"/>
              </a:moveTo>
              <a:lnTo>
                <a:pt x="1521417" y="132023"/>
              </a:lnTo>
              <a:lnTo>
                <a:pt x="0" y="132023"/>
              </a:lnTo>
              <a:lnTo>
                <a:pt x="0" y="264047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59E6D4-57E0-0241-9CCD-093ED8E80895}">
      <dsp:nvSpPr>
        <dsp:cNvPr id="0" name=""/>
        <dsp:cNvSpPr/>
      </dsp:nvSpPr>
      <dsp:spPr>
        <a:xfrm>
          <a:off x="3466103" y="1448"/>
          <a:ext cx="1257369" cy="62868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OSREMA</a:t>
          </a:r>
          <a:endParaRPr lang="de-DE" sz="2100" kern="1200" dirty="0"/>
        </a:p>
      </dsp:txBody>
      <dsp:txXfrm>
        <a:off x="3466103" y="1448"/>
        <a:ext cx="1257369" cy="628684"/>
      </dsp:txXfrm>
    </dsp:sp>
    <dsp:sp modelId="{4EEE381A-DF34-294E-B970-AD62452FC020}">
      <dsp:nvSpPr>
        <dsp:cNvPr id="0" name=""/>
        <dsp:cNvSpPr/>
      </dsp:nvSpPr>
      <dsp:spPr>
        <a:xfrm>
          <a:off x="1944686" y="894181"/>
          <a:ext cx="1257369" cy="62868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5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1. Klassen</a:t>
          </a:r>
          <a:endParaRPr lang="de-DE" sz="2100" kern="1200" dirty="0"/>
        </a:p>
      </dsp:txBody>
      <dsp:txXfrm>
        <a:off x="1944686" y="894181"/>
        <a:ext cx="1257369" cy="628684"/>
      </dsp:txXfrm>
    </dsp:sp>
    <dsp:sp modelId="{B0D656F5-64A4-7142-8E38-08AEF6946064}">
      <dsp:nvSpPr>
        <dsp:cNvPr id="0" name=""/>
        <dsp:cNvSpPr/>
      </dsp:nvSpPr>
      <dsp:spPr>
        <a:xfrm>
          <a:off x="2259028" y="1786914"/>
          <a:ext cx="1257369" cy="62868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6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1sa</a:t>
          </a:r>
          <a:endParaRPr lang="de-DE" sz="2100" kern="1200" dirty="0"/>
        </a:p>
      </dsp:txBody>
      <dsp:txXfrm>
        <a:off x="2259028" y="1786914"/>
        <a:ext cx="1257369" cy="628684"/>
      </dsp:txXfrm>
    </dsp:sp>
    <dsp:sp modelId="{D6DB9059-5A48-F346-8589-F2DC0164B527}">
      <dsp:nvSpPr>
        <dsp:cNvPr id="0" name=""/>
        <dsp:cNvSpPr/>
      </dsp:nvSpPr>
      <dsp:spPr>
        <a:xfrm>
          <a:off x="2259028" y="2679646"/>
          <a:ext cx="1257369" cy="62868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6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1sb</a:t>
          </a:r>
          <a:endParaRPr lang="de-DE" sz="2100" kern="1200" dirty="0"/>
        </a:p>
      </dsp:txBody>
      <dsp:txXfrm>
        <a:off x="2259028" y="2679646"/>
        <a:ext cx="1257369" cy="628684"/>
      </dsp:txXfrm>
    </dsp:sp>
    <dsp:sp modelId="{C2BB7912-ABE4-0C4A-8A92-D65E1DF6EC2F}">
      <dsp:nvSpPr>
        <dsp:cNvPr id="0" name=""/>
        <dsp:cNvSpPr/>
      </dsp:nvSpPr>
      <dsp:spPr>
        <a:xfrm>
          <a:off x="2259028" y="3572379"/>
          <a:ext cx="1257369" cy="62868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6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1ra</a:t>
          </a:r>
          <a:endParaRPr lang="de-DE" sz="2100" kern="1200" dirty="0"/>
        </a:p>
      </dsp:txBody>
      <dsp:txXfrm>
        <a:off x="2259028" y="3572379"/>
        <a:ext cx="1257369" cy="628684"/>
      </dsp:txXfrm>
    </dsp:sp>
    <dsp:sp modelId="{84132FA8-EDBE-AB4D-B611-D84F9A4DEA6F}">
      <dsp:nvSpPr>
        <dsp:cNvPr id="0" name=""/>
        <dsp:cNvSpPr/>
      </dsp:nvSpPr>
      <dsp:spPr>
        <a:xfrm>
          <a:off x="3466103" y="894181"/>
          <a:ext cx="1257369" cy="62868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5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2. Klassen</a:t>
          </a:r>
          <a:endParaRPr lang="de-DE" sz="2100" kern="1200" dirty="0"/>
        </a:p>
      </dsp:txBody>
      <dsp:txXfrm>
        <a:off x="3466103" y="894181"/>
        <a:ext cx="1257369" cy="628684"/>
      </dsp:txXfrm>
    </dsp:sp>
    <dsp:sp modelId="{5BC94249-22D0-4540-B758-70BE647A282F}">
      <dsp:nvSpPr>
        <dsp:cNvPr id="0" name=""/>
        <dsp:cNvSpPr/>
      </dsp:nvSpPr>
      <dsp:spPr>
        <a:xfrm>
          <a:off x="3780446" y="1786914"/>
          <a:ext cx="1257369" cy="62868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6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2sa</a:t>
          </a:r>
          <a:endParaRPr lang="de-DE" sz="2100" kern="1200" dirty="0"/>
        </a:p>
      </dsp:txBody>
      <dsp:txXfrm>
        <a:off x="3780446" y="1786914"/>
        <a:ext cx="1257369" cy="628684"/>
      </dsp:txXfrm>
    </dsp:sp>
    <dsp:sp modelId="{F1B36906-B5F3-BA4D-B24C-75B2F09B9A8C}">
      <dsp:nvSpPr>
        <dsp:cNvPr id="0" name=""/>
        <dsp:cNvSpPr/>
      </dsp:nvSpPr>
      <dsp:spPr>
        <a:xfrm>
          <a:off x="3780446" y="2679646"/>
          <a:ext cx="1257369" cy="62868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6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2sb</a:t>
          </a:r>
          <a:endParaRPr lang="de-DE" sz="2100" kern="1200" dirty="0"/>
        </a:p>
      </dsp:txBody>
      <dsp:txXfrm>
        <a:off x="3780446" y="2679646"/>
        <a:ext cx="1257369" cy="628684"/>
      </dsp:txXfrm>
    </dsp:sp>
    <dsp:sp modelId="{80616C99-6C9A-AE4B-802A-0E184C65A1BC}">
      <dsp:nvSpPr>
        <dsp:cNvPr id="0" name=""/>
        <dsp:cNvSpPr/>
      </dsp:nvSpPr>
      <dsp:spPr>
        <a:xfrm>
          <a:off x="4987521" y="894181"/>
          <a:ext cx="1257369" cy="62868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5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3. Klassen</a:t>
          </a:r>
          <a:endParaRPr lang="de-DE" sz="2100" kern="1200" dirty="0"/>
        </a:p>
      </dsp:txBody>
      <dsp:txXfrm>
        <a:off x="4987521" y="894181"/>
        <a:ext cx="1257369" cy="628684"/>
      </dsp:txXfrm>
    </dsp:sp>
    <dsp:sp modelId="{DA74682B-0ED0-5E40-99A5-E0540E7CA862}">
      <dsp:nvSpPr>
        <dsp:cNvPr id="0" name=""/>
        <dsp:cNvSpPr/>
      </dsp:nvSpPr>
      <dsp:spPr>
        <a:xfrm>
          <a:off x="5301863" y="1786914"/>
          <a:ext cx="1257369" cy="62868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6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3sa</a:t>
          </a:r>
          <a:endParaRPr lang="de-DE" sz="2100" kern="1200" dirty="0"/>
        </a:p>
      </dsp:txBody>
      <dsp:txXfrm>
        <a:off x="5301863" y="1786914"/>
        <a:ext cx="1257369" cy="628684"/>
      </dsp:txXfrm>
    </dsp:sp>
    <dsp:sp modelId="{CEC690EC-E61B-BC44-B712-7F6BD9786B58}">
      <dsp:nvSpPr>
        <dsp:cNvPr id="0" name=""/>
        <dsp:cNvSpPr/>
      </dsp:nvSpPr>
      <dsp:spPr>
        <a:xfrm>
          <a:off x="5301863" y="2679646"/>
          <a:ext cx="1257369" cy="62868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6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3sb</a:t>
          </a:r>
          <a:endParaRPr lang="de-DE" sz="2100" kern="1200" dirty="0"/>
        </a:p>
      </dsp:txBody>
      <dsp:txXfrm>
        <a:off x="5301863" y="2679646"/>
        <a:ext cx="1257369" cy="628684"/>
      </dsp:txXfrm>
    </dsp:sp>
    <dsp:sp modelId="{817C216D-85FE-5046-8CCB-56D7332F33FE}">
      <dsp:nvSpPr>
        <dsp:cNvPr id="0" name=""/>
        <dsp:cNvSpPr/>
      </dsp:nvSpPr>
      <dsp:spPr>
        <a:xfrm>
          <a:off x="5301863" y="3572379"/>
          <a:ext cx="1257369" cy="62868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6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3ra</a:t>
          </a:r>
          <a:endParaRPr lang="de-DE" sz="2100" kern="1200" dirty="0"/>
        </a:p>
      </dsp:txBody>
      <dsp:txXfrm>
        <a:off x="5301863" y="3572379"/>
        <a:ext cx="1257369" cy="6286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45B3E-04DD-1343-BFE7-566F9DCD5924}" type="datetimeFigureOut">
              <a:rPr lang="de-DE" smtClean="0"/>
              <a:t>31.12.11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7F512-FE5A-3B4F-92EF-0A7A42B1FC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1596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ECD5A-61F3-454A-ACDD-A814F6C16261}" type="datetimeFigureOut">
              <a:rPr lang="de-DE" smtClean="0"/>
              <a:t>31.12.11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473FF-5C54-8948-BCF4-F0A4E37CA6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74976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CH" smtClean="0"/>
              <a:t>Master-Untertitelformat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D1363-4695-4742-863F-8BF52F3AC04F}" type="datetime1">
              <a:rPr lang="de-CH" smtClean="0"/>
              <a:t>31.12.11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46A062-1069-ED44-9501-F2CD5837A35D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de-CH" smtClean="0"/>
              <a:t>Mastertitelformat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CH" smtClean="0"/>
              <a:t>Mastertitelformat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CH" smtClean="0"/>
              <a:t>Mastertextformat bearbeiten</a:t>
            </a:r>
          </a:p>
          <a:p>
            <a:pPr lvl="1" eaLnBrk="1" latinLnBrk="0" hangingPunct="1"/>
            <a:r>
              <a:rPr lang="de-CH" smtClean="0"/>
              <a:t>Zweite Ebene</a:t>
            </a:r>
          </a:p>
          <a:p>
            <a:pPr lvl="2" eaLnBrk="1" latinLnBrk="0" hangingPunct="1"/>
            <a:r>
              <a:rPr lang="de-CH" smtClean="0"/>
              <a:t>Dritte Ebene</a:t>
            </a:r>
          </a:p>
          <a:p>
            <a:pPr lvl="3" eaLnBrk="1" latinLnBrk="0" hangingPunct="1"/>
            <a:r>
              <a:rPr lang="de-CH" smtClean="0"/>
              <a:t>Vierte Ebene</a:t>
            </a:r>
          </a:p>
          <a:p>
            <a:pPr lvl="4" eaLnBrk="1" latinLnBrk="0" hangingPunct="1"/>
            <a:r>
              <a:rPr lang="de-CH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E22A-2702-FF45-8CD6-790DB3647CE0}" type="datetime1">
              <a:rPr lang="de-CH" smtClean="0"/>
              <a:t>31.12.11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A062-1069-ED44-9501-F2CD5837A35D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F46A062-1069-ED44-9501-F2CD5837A35D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de-CH" smtClean="0"/>
              <a:t>Mastertextformat bearbeiten</a:t>
            </a:r>
          </a:p>
          <a:p>
            <a:pPr lvl="1" eaLnBrk="1" latinLnBrk="0" hangingPunct="1"/>
            <a:r>
              <a:rPr lang="de-CH" smtClean="0"/>
              <a:t>Zweite Ebene</a:t>
            </a:r>
          </a:p>
          <a:p>
            <a:pPr lvl="2" eaLnBrk="1" latinLnBrk="0" hangingPunct="1"/>
            <a:r>
              <a:rPr lang="de-CH" smtClean="0"/>
              <a:t>Dritte Ebene</a:t>
            </a:r>
          </a:p>
          <a:p>
            <a:pPr lvl="3" eaLnBrk="1" latinLnBrk="0" hangingPunct="1"/>
            <a:r>
              <a:rPr lang="de-CH" smtClean="0"/>
              <a:t>Vierte Ebene</a:t>
            </a:r>
          </a:p>
          <a:p>
            <a:pPr lvl="4" eaLnBrk="1" latinLnBrk="0" hangingPunct="1"/>
            <a:r>
              <a:rPr lang="de-CH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DADC5-F63C-9B47-94D3-ED960062B51B}" type="datetime1">
              <a:rPr lang="de-CH" smtClean="0"/>
              <a:t>31.12.11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de-CH" smtClean="0"/>
              <a:t>Mastertitelformat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de-CH" smtClean="0"/>
              <a:t>Mastertitelformat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3CC7-8673-7342-BC25-FB373993D059}" type="datetime1">
              <a:rPr lang="de-CH" smtClean="0"/>
              <a:t>31.12.11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F46A062-1069-ED44-9501-F2CD5837A35D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332232" y="1920833"/>
            <a:ext cx="8503920" cy="4202513"/>
          </a:xfrm>
        </p:spPr>
        <p:txBody>
          <a:bodyPr/>
          <a:lstStyle/>
          <a:p>
            <a:pPr lvl="0" eaLnBrk="1" latinLnBrk="0" hangingPunct="1"/>
            <a:r>
              <a:rPr lang="de-CH" dirty="0" smtClean="0"/>
              <a:t>Mastertextformat bearbeiten</a:t>
            </a:r>
          </a:p>
          <a:p>
            <a:pPr lvl="1" eaLnBrk="1" latinLnBrk="0" hangingPunct="1"/>
            <a:r>
              <a:rPr lang="de-CH" dirty="0" smtClean="0"/>
              <a:t>Zweite Ebene</a:t>
            </a:r>
          </a:p>
          <a:p>
            <a:pPr lvl="2" eaLnBrk="1" latinLnBrk="0" hangingPunct="1"/>
            <a:r>
              <a:rPr lang="de-CH" dirty="0" smtClean="0"/>
              <a:t>Dritte Ebene</a:t>
            </a:r>
          </a:p>
          <a:p>
            <a:pPr lvl="3" eaLnBrk="1" latinLnBrk="0" hangingPunct="1"/>
            <a:r>
              <a:rPr lang="de-CH" dirty="0" smtClean="0"/>
              <a:t>Vierte Ebene</a:t>
            </a:r>
          </a:p>
          <a:p>
            <a:pPr lvl="4" eaLnBrk="1" latinLnBrk="0" hangingPunct="1"/>
            <a:r>
              <a:rPr lang="de-CH" dirty="0" smtClean="0"/>
              <a:t>Fünfte Ebene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CH" smtClean="0"/>
              <a:t>Mastertextformat bearbeiten</a:t>
            </a:r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ec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26C0-D80F-1A47-B1F0-849C0AFC91D1}" type="datetime1">
              <a:rPr lang="de-CH" smtClean="0"/>
              <a:t>31.12.11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46A062-1069-ED44-9501-F2CD5837A35D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de-CH" smtClean="0"/>
              <a:t>Mastertitelformat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de-CH" smtClean="0"/>
              <a:t>Mastertitelformat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2FDFDEB-90CD-B448-BA5A-24CF1482FBB7}" type="datetime1">
              <a:rPr lang="de-CH" smtClean="0"/>
              <a:t>31.12.11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A062-1069-ED44-9501-F2CD5837A35D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nhaltsplatzhalt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CH" smtClean="0"/>
              <a:t>Mastertextformat bearbeiten</a:t>
            </a:r>
          </a:p>
          <a:p>
            <a:pPr lvl="1" eaLnBrk="1" latinLnBrk="0" hangingPunct="1"/>
            <a:r>
              <a:rPr lang="de-CH" smtClean="0"/>
              <a:t>Zweite Ebene</a:t>
            </a:r>
          </a:p>
          <a:p>
            <a:pPr lvl="2" eaLnBrk="1" latinLnBrk="0" hangingPunct="1"/>
            <a:r>
              <a:rPr lang="de-CH" smtClean="0"/>
              <a:t>Dritte Ebene</a:t>
            </a:r>
          </a:p>
          <a:p>
            <a:pPr lvl="3" eaLnBrk="1" latinLnBrk="0" hangingPunct="1"/>
            <a:r>
              <a:rPr lang="de-CH" smtClean="0"/>
              <a:t>Vierte Ebene</a:t>
            </a:r>
          </a:p>
          <a:p>
            <a:pPr lvl="4" eaLnBrk="1" latinLnBrk="0" hangingPunct="1"/>
            <a:r>
              <a:rPr lang="de-CH" smtClean="0"/>
              <a:t>Fünfte Ebene</a:t>
            </a:r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CH" smtClean="0"/>
              <a:t>Mastertextformat bearbeiten</a:t>
            </a:r>
          </a:p>
          <a:p>
            <a:pPr lvl="1" eaLnBrk="1" latinLnBrk="0" hangingPunct="1"/>
            <a:r>
              <a:rPr lang="de-CH" smtClean="0"/>
              <a:t>Zweite Ebene</a:t>
            </a:r>
          </a:p>
          <a:p>
            <a:pPr lvl="2" eaLnBrk="1" latinLnBrk="0" hangingPunct="1"/>
            <a:r>
              <a:rPr lang="de-CH" smtClean="0"/>
              <a:t>Dritte Ebene</a:t>
            </a:r>
          </a:p>
          <a:p>
            <a:pPr lvl="3" eaLnBrk="1" latinLnBrk="0" hangingPunct="1"/>
            <a:r>
              <a:rPr lang="de-CH" smtClean="0"/>
              <a:t>Vierte Ebene</a:t>
            </a:r>
          </a:p>
          <a:p>
            <a:pPr lvl="4" eaLnBrk="1" latinLnBrk="0" hangingPunct="1"/>
            <a:r>
              <a:rPr lang="de-CH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CH" smtClean="0"/>
              <a:t>Mastertextformat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CH" smtClean="0"/>
              <a:t>Mastertextformat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9E099-F9FF-D64E-974F-153F44470702}" type="datetime1">
              <a:rPr lang="de-CH" smtClean="0"/>
              <a:t>31.12.11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nhaltsplatzhalt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de-CH" smtClean="0"/>
              <a:t>Mastertextformat bearbeiten</a:t>
            </a:r>
          </a:p>
          <a:p>
            <a:pPr lvl="1" eaLnBrk="1" latinLnBrk="0" hangingPunct="1"/>
            <a:r>
              <a:rPr lang="de-CH" smtClean="0"/>
              <a:t>Zweite Ebene</a:t>
            </a:r>
          </a:p>
          <a:p>
            <a:pPr lvl="2" eaLnBrk="1" latinLnBrk="0" hangingPunct="1"/>
            <a:r>
              <a:rPr lang="de-CH" smtClean="0"/>
              <a:t>Dritte Ebene</a:t>
            </a:r>
          </a:p>
          <a:p>
            <a:pPr lvl="3" eaLnBrk="1" latinLnBrk="0" hangingPunct="1"/>
            <a:r>
              <a:rPr lang="de-CH" smtClean="0"/>
              <a:t>Vierte Ebene</a:t>
            </a:r>
          </a:p>
          <a:p>
            <a:pPr lvl="4" eaLnBrk="1" latinLnBrk="0" hangingPunct="1"/>
            <a:r>
              <a:rPr lang="de-CH" smtClean="0"/>
              <a:t>Fünfte Ebene</a:t>
            </a:r>
            <a:endParaRPr kumimoji="0" lang="en-US"/>
          </a:p>
        </p:txBody>
      </p:sp>
      <p:sp>
        <p:nvSpPr>
          <p:cNvPr id="26" name="Inhaltsplatzhalt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de-CH" smtClean="0"/>
              <a:t>Mastertextformat bearbeiten</a:t>
            </a:r>
          </a:p>
          <a:p>
            <a:pPr lvl="1" eaLnBrk="1" latinLnBrk="0" hangingPunct="1"/>
            <a:r>
              <a:rPr lang="de-CH" smtClean="0"/>
              <a:t>Zweite Ebene</a:t>
            </a:r>
          </a:p>
          <a:p>
            <a:pPr lvl="2" eaLnBrk="1" latinLnBrk="0" hangingPunct="1"/>
            <a:r>
              <a:rPr lang="de-CH" smtClean="0"/>
              <a:t>Dritte Ebene</a:t>
            </a:r>
          </a:p>
          <a:p>
            <a:pPr lvl="3" eaLnBrk="1" latinLnBrk="0" hangingPunct="1"/>
            <a:r>
              <a:rPr lang="de-CH" smtClean="0"/>
              <a:t>Vierte Ebene</a:t>
            </a:r>
          </a:p>
          <a:p>
            <a:pPr lvl="4" eaLnBrk="1" latinLnBrk="0" hangingPunct="1"/>
            <a:r>
              <a:rPr lang="de-CH" smtClean="0"/>
              <a:t>Fünfte Ebene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F46A062-1069-ED44-9501-F2CD5837A35D}" type="slidenum">
              <a:rPr lang="de-DE" smtClean="0"/>
              <a:t>‹Nr.›</a:t>
            </a:fld>
            <a:endParaRPr lang="de-DE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e-CH" smtClean="0"/>
              <a:t>Mastertitelformat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CH" smtClean="0"/>
              <a:t>Mastertitelformat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634F-5822-1C4C-BC38-0573FFB03B61}" type="datetime1">
              <a:rPr lang="de-CH" smtClean="0"/>
              <a:t>31.12.11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F46A062-1069-ED44-9501-F2CD5837A35D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ec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ec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2EE30-7B44-C944-BD25-2E33E646189A}" type="datetime1">
              <a:rPr lang="de-CH" smtClean="0"/>
              <a:t>31.12.11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46A062-1069-ED44-9501-F2CD5837A35D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Beschriftu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de-CH" smtClean="0"/>
              <a:t>Mastertitelformat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CH" smtClean="0"/>
              <a:t>Mastertextformat bearbeiten</a:t>
            </a:r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nhaltsplatzhalt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de-CH" smtClean="0"/>
              <a:t>Mastertextformat bearbeiten</a:t>
            </a:r>
          </a:p>
          <a:p>
            <a:pPr lvl="1" eaLnBrk="1" latinLnBrk="0" hangingPunct="1"/>
            <a:r>
              <a:rPr lang="de-CH" smtClean="0"/>
              <a:t>Zweite Ebene</a:t>
            </a:r>
          </a:p>
          <a:p>
            <a:pPr lvl="2" eaLnBrk="1" latinLnBrk="0" hangingPunct="1"/>
            <a:r>
              <a:rPr lang="de-CH" smtClean="0"/>
              <a:t>Dritte Ebene</a:t>
            </a:r>
          </a:p>
          <a:p>
            <a:pPr lvl="3" eaLnBrk="1" latinLnBrk="0" hangingPunct="1"/>
            <a:r>
              <a:rPr lang="de-CH" smtClean="0"/>
              <a:t>Vierte Ebene</a:t>
            </a:r>
          </a:p>
          <a:p>
            <a:pPr lvl="4" eaLnBrk="1" latinLnBrk="0" hangingPunct="1"/>
            <a:r>
              <a:rPr lang="de-CH" smtClean="0"/>
              <a:t>Fünfte Ebene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46A062-1069-ED44-9501-F2CD5837A35D}" type="slidenum">
              <a:rPr lang="de-DE" smtClean="0"/>
              <a:t>‹Nr.›</a:t>
            </a:fld>
            <a:endParaRPr lang="de-DE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A83D-B9B1-C248-B17E-D2EDC08ACDAF}" type="datetime1">
              <a:rPr lang="de-CH" smtClean="0"/>
              <a:t>31.12.11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erade Verbindung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F46A062-1069-ED44-9501-F2CD5837A35D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de-CH" smtClean="0"/>
              <a:t>Mastertitelformat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CH" smtClean="0"/>
              <a:t>Bild auf Platzhalter ziehen oder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CH" smtClean="0"/>
              <a:t>Mastertextformat bearbeiten</a:t>
            </a:r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48B6953-EF75-B84A-BD5B-B34B3D4B0AD4}" type="datetime1">
              <a:rPr lang="de-CH" smtClean="0"/>
              <a:t>31.12.11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2277D16-1A32-454B-8174-25FE95B1BED0}" type="datetime1">
              <a:rPr lang="de-CH" smtClean="0"/>
              <a:t>31.12.11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G.Loher</a:t>
            </a:r>
            <a:endParaRPr lang="de-DE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130162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368645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46A062-1069-ED44-9501-F2CD5837A35D}" type="slidenum">
              <a:rPr lang="de-DE" smtClean="0"/>
              <a:t>‹Nr.›</a:t>
            </a:fld>
            <a:endParaRPr lang="de-DE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3306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r>
              <a:rPr kumimoji="0" lang="de-CH" dirty="0" smtClean="0"/>
              <a:t>Mastertitelformat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301752" y="2184650"/>
            <a:ext cx="8534400" cy="419388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CH" dirty="0" smtClean="0"/>
              <a:t>Mastertextformat bearbeiten</a:t>
            </a:r>
          </a:p>
          <a:p>
            <a:pPr lvl="1" eaLnBrk="1" latinLnBrk="0" hangingPunct="1"/>
            <a:r>
              <a:rPr kumimoji="0" lang="de-CH" dirty="0" smtClean="0"/>
              <a:t>Zweite Ebene</a:t>
            </a:r>
          </a:p>
          <a:p>
            <a:pPr lvl="2" eaLnBrk="1" latinLnBrk="0" hangingPunct="1"/>
            <a:r>
              <a:rPr kumimoji="0" lang="de-CH" dirty="0" smtClean="0"/>
              <a:t>Dritte Ebene</a:t>
            </a:r>
          </a:p>
          <a:p>
            <a:pPr lvl="3" eaLnBrk="1" latinLnBrk="0" hangingPunct="1"/>
            <a:r>
              <a:rPr kumimoji="0" lang="de-CH" dirty="0" smtClean="0"/>
              <a:t>Vierte Ebene</a:t>
            </a:r>
          </a:p>
          <a:p>
            <a:pPr lvl="4" eaLnBrk="1" latinLnBrk="0" hangingPunct="1"/>
            <a:r>
              <a:rPr kumimoji="0" lang="de-CH" dirty="0" smtClean="0"/>
              <a:t>Fünfte Ebene</a:t>
            </a:r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/>
  <p:txStyles>
    <p:titleStyle>
      <a:lvl1pPr algn="ctr" rtl="0" eaLnBrk="1" latinLnBrk="0" hangingPunct="1">
        <a:spcBef>
          <a:spcPct val="0"/>
        </a:spcBef>
        <a:buNone/>
        <a:defRPr kumimoji="0" sz="60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ctr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8000" kern="1200">
          <a:solidFill>
            <a:schemeClr val="tx1"/>
          </a:solidFill>
          <a:latin typeface="Bank Gothic"/>
          <a:ea typeface="+mn-ea"/>
          <a:cs typeface="Bank Gothic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 </a:t>
            </a:r>
            <a:fld id="{6058F04C-7269-9941-92A5-39889BC89483}" type="slidenum">
              <a:rPr lang="de-DE" smtClean="0"/>
              <a:t>1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0.3 = ? %</a:t>
            </a: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5709843" y="4968352"/>
            <a:ext cx="264239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Lösung: </a:t>
            </a:r>
            <a:r>
              <a:rPr lang="de-DE" sz="6000" dirty="0" smtClean="0">
                <a:solidFill>
                  <a:srgbClr val="FF0000"/>
                </a:solidFill>
              </a:rPr>
              <a:t>30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1D204-72CC-B74F-8914-5F7C79ED000C}" type="datetime1">
              <a:rPr lang="de-CH" smtClean="0"/>
              <a:t>31.12.11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1354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 </a:t>
            </a:r>
            <a:fld id="{DF38A1B7-8EC3-0746-A2AE-6B39AFE280F4}" type="slidenum">
              <a:rPr lang="de-DE" smtClean="0"/>
              <a:t>10</a:t>
            </a:fld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D26E-C2BB-8642-A3BC-57011EDDDBCC}" type="datetime1">
              <a:rPr lang="de-CH" smtClean="0"/>
              <a:t>31.12.11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  <p:pic>
        <p:nvPicPr>
          <p:cNvPr id="3" name="Inhaltsplatzhalter 2" descr="eingang.jp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888" r="-25888"/>
          <a:stretch>
            <a:fillRect/>
          </a:stretch>
        </p:blipFill>
        <p:spPr>
          <a:xfrm>
            <a:off x="966763" y="2094038"/>
            <a:ext cx="7209609" cy="3562639"/>
          </a:xfrm>
        </p:spPr>
      </p:pic>
    </p:spTree>
    <p:extLst>
      <p:ext uri="{BB962C8B-B14F-4D97-AF65-F5344CB8AC3E}">
        <p14:creationId xmlns:p14="http://schemas.microsoft.com/office/powerpoint/2010/main" val="4170443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 </a:t>
            </a:r>
            <a:fld id="{DF38A1B7-8EC3-0746-A2AE-6B39AFE280F4}" type="slidenum">
              <a:rPr lang="de-DE" smtClean="0"/>
              <a:t>11</a:t>
            </a:fld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D26E-C2BB-8642-A3BC-57011EDDDBCC}" type="datetime1">
              <a:rPr lang="de-CH" smtClean="0"/>
              <a:t>31.12.11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  <p:pic>
        <p:nvPicPr>
          <p:cNvPr id="7" name="Bild 6" descr="einga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425" y="2683835"/>
            <a:ext cx="3636775" cy="2727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305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 </a:t>
            </a:r>
            <a:fld id="{DF38A1B7-8EC3-0746-A2AE-6B39AFE280F4}" type="slidenum">
              <a:rPr lang="de-DE" smtClean="0"/>
              <a:t>12</a:t>
            </a:fld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D26E-C2BB-8642-A3BC-57011EDDDBCC}" type="datetime1">
              <a:rPr lang="de-CH" smtClean="0"/>
              <a:t>31.12.11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1183362" y="2929351"/>
            <a:ext cx="1933788" cy="1991381"/>
          </a:xfrm>
          <a:prstGeom prst="rect">
            <a:avLst/>
          </a:prstGeom>
          <a:solidFill>
            <a:schemeClr val="accent1">
              <a:tint val="95000"/>
            </a:schemeClr>
          </a:solidFill>
          <a:ln w="76200" cmpd="sng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Sechseck 3"/>
          <p:cNvSpPr/>
          <p:nvPr/>
        </p:nvSpPr>
        <p:spPr>
          <a:xfrm>
            <a:off x="2554331" y="2265557"/>
            <a:ext cx="1962650" cy="1702775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2" name="Gruppierung 11"/>
          <p:cNvGrpSpPr/>
          <p:nvPr/>
        </p:nvGrpSpPr>
        <p:grpSpPr>
          <a:xfrm>
            <a:off x="3521225" y="2684035"/>
            <a:ext cx="3463500" cy="2684036"/>
            <a:chOff x="3521225" y="2684035"/>
            <a:chExt cx="3463500" cy="2684036"/>
          </a:xfrm>
        </p:grpSpPr>
        <p:sp>
          <p:nvSpPr>
            <p:cNvPr id="8" name="Pfeil nach rechts 7"/>
            <p:cNvSpPr/>
            <p:nvPr/>
          </p:nvSpPr>
          <p:spPr>
            <a:xfrm>
              <a:off x="3679969" y="2684035"/>
              <a:ext cx="3304756" cy="1342018"/>
            </a:xfrm>
            <a:prstGeom prst="rightArrow">
              <a:avLst/>
            </a:prstGeom>
            <a:solidFill>
              <a:srgbClr val="CCFFCC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Pfeil nach rechts</a:t>
              </a:r>
              <a:endParaRPr lang="de-DE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9" name="Pfeil nach links 8"/>
            <p:cNvSpPr/>
            <p:nvPr/>
          </p:nvSpPr>
          <p:spPr>
            <a:xfrm>
              <a:off x="3521225" y="4098204"/>
              <a:ext cx="2857387" cy="1269867"/>
            </a:xfrm>
            <a:prstGeom prst="leftArrow">
              <a:avLst/>
            </a:prstGeom>
            <a:solidFill>
              <a:srgbClr val="5ABE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cxnSp>
        <p:nvCxnSpPr>
          <p:cNvPr id="11" name="Gerade Verbindung mit Pfeil 10"/>
          <p:cNvCxnSpPr/>
          <p:nvPr/>
        </p:nvCxnSpPr>
        <p:spPr>
          <a:xfrm flipV="1">
            <a:off x="6883706" y="4026053"/>
            <a:ext cx="1255518" cy="1471891"/>
          </a:xfrm>
          <a:prstGeom prst="straightConnector1">
            <a:avLst/>
          </a:prstGeom>
          <a:ln w="57150" cmpd="sng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927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 </a:t>
            </a:r>
            <a:fld id="{DF38A1B7-8EC3-0746-A2AE-6B39AFE280F4}" type="slidenum">
              <a:rPr lang="de-DE" smtClean="0"/>
              <a:t>2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3 + 4 = ?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5351768" y="4991810"/>
            <a:ext cx="213391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Lösung: </a:t>
            </a:r>
            <a:r>
              <a:rPr lang="de-DE" sz="6000" dirty="0" smtClean="0">
                <a:solidFill>
                  <a:srgbClr val="FF0000"/>
                </a:solidFill>
              </a:rPr>
              <a:t>7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6F5CF-4EA3-A342-83B4-4BF8628E4998}" type="datetime1">
              <a:rPr lang="de-CH" smtClean="0"/>
              <a:t>31.12.11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6926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 </a:t>
            </a:r>
            <a:fld id="{DF38A1B7-8EC3-0746-A2AE-6B39AFE280F4}" type="slidenum">
              <a:rPr lang="de-DE" smtClean="0"/>
              <a:t>3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3000</a:t>
            </a:r>
            <a:r>
              <a:rPr lang="de-DE" baseline="30000" dirty="0" smtClean="0"/>
              <a:t>2</a:t>
            </a:r>
            <a:r>
              <a:rPr lang="de-DE" dirty="0" smtClean="0"/>
              <a:t>= ?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3177485" y="4885668"/>
            <a:ext cx="50145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Lösung: </a:t>
            </a:r>
            <a:r>
              <a:rPr lang="de-DE" sz="6000" dirty="0" smtClean="0">
                <a:solidFill>
                  <a:srgbClr val="FF0000"/>
                </a:solidFill>
              </a:rPr>
              <a:t>9000000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6BEE-554B-7A49-8BFD-50A3894F4B4D}" type="datetime1">
              <a:rPr lang="de-CH" smtClean="0"/>
              <a:t>31.12.11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0453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 </a:t>
            </a:r>
            <a:fld id="{DF38A1B7-8EC3-0746-A2AE-6B39AFE280F4}" type="slidenum">
              <a:rPr lang="de-DE" smtClean="0"/>
              <a:t>4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de-DE" sz="4800" dirty="0" smtClean="0">
                <a:latin typeface="Arial"/>
                <a:cs typeface="Arial"/>
              </a:rPr>
              <a:t>Text 1</a:t>
            </a:r>
          </a:p>
          <a:p>
            <a:pPr marL="0" indent="0" algn="l">
              <a:buNone/>
            </a:pPr>
            <a:r>
              <a:rPr lang="de-DE" sz="4800" dirty="0" smtClean="0">
                <a:latin typeface="Arial"/>
                <a:cs typeface="Arial"/>
              </a:rPr>
              <a:t>Text 2</a:t>
            </a:r>
          </a:p>
          <a:p>
            <a:pPr marL="0" indent="0" algn="l">
              <a:buNone/>
            </a:pPr>
            <a:r>
              <a:rPr lang="de-DE" sz="4800" dirty="0" smtClean="0">
                <a:latin typeface="Arial"/>
                <a:cs typeface="Arial"/>
              </a:rPr>
              <a:t>Text 3</a:t>
            </a:r>
            <a:endParaRPr lang="de-DE" sz="4800" dirty="0" smtClean="0">
              <a:latin typeface="Arial"/>
              <a:cs typeface="Arial"/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D26E-C2BB-8642-A3BC-57011EDDDBCC}" type="datetime1">
              <a:rPr lang="de-CH" smtClean="0"/>
              <a:t>31.12.11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2724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 </a:t>
            </a:r>
            <a:fld id="{DF38A1B7-8EC3-0746-A2AE-6B39AFE280F4}" type="slidenum">
              <a:rPr lang="de-DE" smtClean="0"/>
              <a:t>5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914400" indent="-914400" algn="l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de-DE" sz="4800" dirty="0" smtClean="0">
                <a:latin typeface="Arial"/>
                <a:cs typeface="Arial"/>
              </a:rPr>
              <a:t>Aufzählung 1</a:t>
            </a:r>
          </a:p>
          <a:p>
            <a:pPr marL="914400" indent="-914400" algn="l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de-DE" sz="4800" dirty="0" smtClean="0">
                <a:latin typeface="Arial"/>
                <a:cs typeface="Arial"/>
              </a:rPr>
              <a:t>Aufzählung 2</a:t>
            </a:r>
          </a:p>
          <a:p>
            <a:pPr marL="914400" indent="-914400" algn="l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de-DE" sz="4800" dirty="0" smtClean="0">
                <a:latin typeface="Arial"/>
                <a:cs typeface="Arial"/>
              </a:rPr>
              <a:t>Aufzählung 3</a:t>
            </a:r>
            <a:endParaRPr lang="de-DE" sz="4800" dirty="0" smtClean="0">
              <a:latin typeface="Arial"/>
              <a:cs typeface="Arial"/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D26E-C2BB-8642-A3BC-57011EDDDBCC}" type="datetime1">
              <a:rPr lang="de-CH" smtClean="0"/>
              <a:t>31.12.11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7063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 </a:t>
            </a:r>
            <a:fld id="{DF38A1B7-8EC3-0746-A2AE-6B39AFE280F4}" type="slidenum">
              <a:rPr lang="de-DE" smtClean="0"/>
              <a:t>6</a:t>
            </a:fld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D26E-C2BB-8642-A3BC-57011EDDDBCC}" type="datetime1">
              <a:rPr lang="de-CH" smtClean="0"/>
              <a:t>31.12.11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866257"/>
              </p:ext>
            </p:extLst>
          </p:nvPr>
        </p:nvGraphicFramePr>
        <p:xfrm>
          <a:off x="661810" y="2004307"/>
          <a:ext cx="7990064" cy="2647220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2052815"/>
                <a:gridCol w="1942217"/>
                <a:gridCol w="1997516"/>
                <a:gridCol w="1997516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de-DE" sz="3200" dirty="0"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dirty="0" smtClean="0">
                          <a:latin typeface="Arial"/>
                          <a:cs typeface="Arial"/>
                        </a:rPr>
                        <a:t>Kopf 1</a:t>
                      </a:r>
                      <a:endParaRPr lang="de-DE" sz="3200" dirty="0"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200" dirty="0" smtClean="0">
                          <a:latin typeface="Arial"/>
                          <a:cs typeface="Arial"/>
                        </a:rPr>
                        <a:t>Kopf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200" dirty="0" smtClean="0">
                          <a:latin typeface="Arial"/>
                          <a:cs typeface="Arial"/>
                        </a:rPr>
                        <a:t>Kopf 3</a:t>
                      </a:r>
                    </a:p>
                  </a:txBody>
                  <a:tcPr anchor="ctr"/>
                </a:tc>
              </a:tr>
              <a:tr h="1034050">
                <a:tc>
                  <a:txBody>
                    <a:bodyPr/>
                    <a:lstStyle/>
                    <a:p>
                      <a:pPr algn="ctr"/>
                      <a:r>
                        <a:rPr lang="de-DE" sz="3200" dirty="0" smtClean="0">
                          <a:latin typeface="Arial"/>
                          <a:cs typeface="Arial"/>
                        </a:rPr>
                        <a:t>Zeile 1</a:t>
                      </a:r>
                      <a:endParaRPr lang="de-DE" sz="3200" dirty="0"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dirty="0" smtClean="0">
                          <a:latin typeface="Arial"/>
                          <a:cs typeface="Arial"/>
                        </a:rPr>
                        <a:t>Inhalt</a:t>
                      </a:r>
                      <a:endParaRPr lang="de-DE" sz="3200" dirty="0"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200" dirty="0" smtClean="0">
                          <a:latin typeface="Arial"/>
                          <a:cs typeface="Arial"/>
                        </a:rPr>
                        <a:t>Inhalt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200" dirty="0" smtClean="0">
                          <a:latin typeface="Arial"/>
                          <a:cs typeface="Arial"/>
                        </a:rPr>
                        <a:t>Inhalt</a:t>
                      </a:r>
                    </a:p>
                  </a:txBody>
                  <a:tcPr anchor="ctr"/>
                </a:tc>
              </a:tr>
              <a:tr h="1034050">
                <a:tc>
                  <a:txBody>
                    <a:bodyPr/>
                    <a:lstStyle/>
                    <a:p>
                      <a:pPr algn="ctr"/>
                      <a:r>
                        <a:rPr lang="de-DE" sz="3200" b="0" dirty="0" smtClean="0">
                          <a:latin typeface="Arial"/>
                          <a:cs typeface="Arial"/>
                        </a:rPr>
                        <a:t>Zeile 2</a:t>
                      </a:r>
                      <a:endParaRPr lang="de-DE" sz="3200" b="0" dirty="0"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200" b="0" dirty="0" smtClean="0">
                          <a:latin typeface="Arial"/>
                          <a:cs typeface="Arial"/>
                        </a:rPr>
                        <a:t>Inhalt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200" b="0" dirty="0" smtClean="0">
                          <a:latin typeface="Arial"/>
                          <a:cs typeface="Arial"/>
                        </a:rPr>
                        <a:t>Inhalt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200" b="0" dirty="0" smtClean="0">
                          <a:latin typeface="Arial"/>
                          <a:cs typeface="Arial"/>
                        </a:rPr>
                        <a:t>Inhalt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7923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 </a:t>
            </a:r>
            <a:fld id="{DF38A1B7-8EC3-0746-A2AE-6B39AFE280F4}" type="slidenum">
              <a:rPr lang="de-DE" smtClean="0"/>
              <a:t>7</a:t>
            </a:fld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D26E-C2BB-8642-A3BC-57011EDDDBCC}" type="datetime1">
              <a:rPr lang="de-CH" smtClean="0"/>
              <a:t>31.12.11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1472231210"/>
              </p:ext>
            </p:extLst>
          </p:nvPr>
        </p:nvGraphicFramePr>
        <p:xfrm>
          <a:off x="412750" y="1889125"/>
          <a:ext cx="8255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6344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 </a:t>
            </a:r>
            <a:fld id="{DF38A1B7-8EC3-0746-A2AE-6B39AFE280F4}" type="slidenum">
              <a:rPr lang="de-DE" smtClean="0"/>
              <a:t>8</a:t>
            </a:fld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D26E-C2BB-8642-A3BC-57011EDDDBCC}" type="datetime1">
              <a:rPr lang="de-CH" smtClean="0"/>
              <a:t>31.12.11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11740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 </a:t>
            </a:r>
            <a:fld id="{DF38A1B7-8EC3-0746-A2AE-6B39AFE280F4}" type="slidenum">
              <a:rPr lang="de-DE" smtClean="0"/>
              <a:t>9</a:t>
            </a:fld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D26E-C2BB-8642-A3BC-57011EDDDBCC}" type="datetime1">
              <a:rPr lang="de-CH" smtClean="0"/>
              <a:t>31.12.11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G.Loher</a:t>
            </a:r>
            <a:endParaRPr lang="de-DE"/>
          </a:p>
        </p:txBody>
      </p:sp>
      <p:graphicFrame>
        <p:nvGraphicFramePr>
          <p:cNvPr id="3" name="Inhaltsplatzhalter 2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06884253"/>
              </p:ext>
            </p:extLst>
          </p:nvPr>
        </p:nvGraphicFramePr>
        <p:xfrm>
          <a:off x="332232" y="1920833"/>
          <a:ext cx="8503920" cy="4202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9060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ronus">
  <a:themeElements>
    <a:clrScheme name="Cronus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ronus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ronus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Cronus.thmx</Template>
  <TotalTime>0</TotalTime>
  <Words>119</Words>
  <Application>Microsoft Macintosh PowerPoint</Application>
  <PresentationFormat>Bildschirmpräsentation (4:3)</PresentationFormat>
  <Paragraphs>73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Cronus</vt:lpstr>
      <vt:lpstr>Frage 1</vt:lpstr>
      <vt:lpstr>Frage 2</vt:lpstr>
      <vt:lpstr>Frage 3</vt:lpstr>
      <vt:lpstr>Frage 4</vt:lpstr>
      <vt:lpstr>Frage 5</vt:lpstr>
      <vt:lpstr>Frage 6</vt:lpstr>
      <vt:lpstr>Frage 7</vt:lpstr>
      <vt:lpstr>Frage 8</vt:lpstr>
      <vt:lpstr>Frage 9</vt:lpstr>
      <vt:lpstr>Frage 10</vt:lpstr>
      <vt:lpstr>Frage 11</vt:lpstr>
      <vt:lpstr>Frage 12</vt:lpstr>
    </vt:vector>
  </TitlesOfParts>
  <Company>Rebstein-Marbach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Frage 1</dc:title>
  <dc:creator>Gilbert Loher</dc:creator>
  <cp:lastModifiedBy>Gilbert Loher</cp:lastModifiedBy>
  <cp:revision>21</cp:revision>
  <dcterms:created xsi:type="dcterms:W3CDTF">2011-09-20T06:09:59Z</dcterms:created>
  <dcterms:modified xsi:type="dcterms:W3CDTF">2011-12-31T17:44:55Z</dcterms:modified>
</cp:coreProperties>
</file>